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3" r:id="rId5"/>
    <p:sldId id="297" r:id="rId6"/>
    <p:sldId id="299" r:id="rId7"/>
    <p:sldId id="302" r:id="rId8"/>
    <p:sldId id="305" r:id="rId9"/>
    <p:sldId id="301" r:id="rId10"/>
    <p:sldId id="304" r:id="rId11"/>
    <p:sldId id="30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uardo Correia" userId="f4baaa361d10b00a" providerId="LiveId" clId="{C141D7BA-1212-4409-9956-D0B06241ED49}"/>
    <pc:docChg chg="undo custSel addSld delSld modSld">
      <pc:chgData name="Eduardo Correia" userId="f4baaa361d10b00a" providerId="LiveId" clId="{C141D7BA-1212-4409-9956-D0B06241ED49}" dt="2022-09-29T01:01:25.513" v="971" actId="122"/>
      <pc:docMkLst>
        <pc:docMk/>
      </pc:docMkLst>
      <pc:sldChg chg="modSp mod">
        <pc:chgData name="Eduardo Correia" userId="f4baaa361d10b00a" providerId="LiveId" clId="{C141D7BA-1212-4409-9956-D0B06241ED49}" dt="2022-09-28T23:05:02.731" v="417" actId="114"/>
        <pc:sldMkLst>
          <pc:docMk/>
          <pc:sldMk cId="4269681522" sldId="293"/>
        </pc:sldMkLst>
        <pc:spChg chg="mod">
          <ac:chgData name="Eduardo Correia" userId="f4baaa361d10b00a" providerId="LiveId" clId="{C141D7BA-1212-4409-9956-D0B06241ED49}" dt="2022-09-28T23:05:02.731" v="417" actId="114"/>
          <ac:spMkLst>
            <pc:docMk/>
            <pc:sldMk cId="4269681522" sldId="293"/>
            <ac:spMk id="2" creationId="{18C3B467-088C-4F3D-A9A7-105C4E1E20CD}"/>
          </ac:spMkLst>
        </pc:spChg>
        <pc:spChg chg="mod">
          <ac:chgData name="Eduardo Correia" userId="f4baaa361d10b00a" providerId="LiveId" clId="{C141D7BA-1212-4409-9956-D0B06241ED49}" dt="2022-09-28T23:04:52.126" v="413" actId="14100"/>
          <ac:spMkLst>
            <pc:docMk/>
            <pc:sldMk cId="4269681522" sldId="293"/>
            <ac:spMk id="3" creationId="{C8722DDC-8EEE-4A06-8DFE-B44871EAA2CF}"/>
          </ac:spMkLst>
        </pc:spChg>
      </pc:sldChg>
      <pc:sldChg chg="del">
        <pc:chgData name="Eduardo Correia" userId="f4baaa361d10b00a" providerId="LiveId" clId="{C141D7BA-1212-4409-9956-D0B06241ED49}" dt="2022-09-28T23:23:48.569" v="945" actId="47"/>
        <pc:sldMkLst>
          <pc:docMk/>
          <pc:sldMk cId="2460245707" sldId="296"/>
        </pc:sldMkLst>
      </pc:sldChg>
      <pc:sldChg chg="modSp mod">
        <pc:chgData name="Eduardo Correia" userId="f4baaa361d10b00a" providerId="LiveId" clId="{C141D7BA-1212-4409-9956-D0B06241ED49}" dt="2022-09-28T23:14:37.263" v="800" actId="14100"/>
        <pc:sldMkLst>
          <pc:docMk/>
          <pc:sldMk cId="3365338197" sldId="297"/>
        </pc:sldMkLst>
        <pc:spChg chg="mod">
          <ac:chgData name="Eduardo Correia" userId="f4baaa361d10b00a" providerId="LiveId" clId="{C141D7BA-1212-4409-9956-D0B06241ED49}" dt="2022-09-28T23:13:06.734" v="654" actId="14100"/>
          <ac:spMkLst>
            <pc:docMk/>
            <pc:sldMk cId="3365338197" sldId="297"/>
            <ac:spMk id="2" creationId="{3FA0BB25-FB0D-EEFC-CCB7-A460EDDE1419}"/>
          </ac:spMkLst>
        </pc:spChg>
        <pc:spChg chg="mod">
          <ac:chgData name="Eduardo Correia" userId="f4baaa361d10b00a" providerId="LiveId" clId="{C141D7BA-1212-4409-9956-D0B06241ED49}" dt="2022-09-28T23:14:37.263" v="800" actId="14100"/>
          <ac:spMkLst>
            <pc:docMk/>
            <pc:sldMk cId="3365338197" sldId="297"/>
            <ac:spMk id="3" creationId="{F06D8098-5AE4-747A-5CDE-E6FBC5127FAB}"/>
          </ac:spMkLst>
        </pc:spChg>
      </pc:sldChg>
      <pc:sldChg chg="del">
        <pc:chgData name="Eduardo Correia" userId="f4baaa361d10b00a" providerId="LiveId" clId="{C141D7BA-1212-4409-9956-D0B06241ED49}" dt="2022-09-28T23:23:51.681" v="946" actId="47"/>
        <pc:sldMkLst>
          <pc:docMk/>
          <pc:sldMk cId="2908216407" sldId="298"/>
        </pc:sldMkLst>
      </pc:sldChg>
      <pc:sldChg chg="add">
        <pc:chgData name="Eduardo Correia" userId="f4baaa361d10b00a" providerId="LiveId" clId="{C141D7BA-1212-4409-9956-D0B06241ED49}" dt="2022-09-28T23:07:53.179" v="435" actId="2890"/>
        <pc:sldMkLst>
          <pc:docMk/>
          <pc:sldMk cId="2427072476" sldId="299"/>
        </pc:sldMkLst>
      </pc:sldChg>
      <pc:sldChg chg="del">
        <pc:chgData name="Eduardo Correia" userId="f4baaa361d10b00a" providerId="LiveId" clId="{C141D7BA-1212-4409-9956-D0B06241ED49}" dt="2022-09-28T23:02:00.861" v="299" actId="47"/>
        <pc:sldMkLst>
          <pc:docMk/>
          <pc:sldMk cId="2727228570" sldId="299"/>
        </pc:sldMkLst>
      </pc:sldChg>
      <pc:sldChg chg="modSp new mod">
        <pc:chgData name="Eduardo Correia" userId="f4baaa361d10b00a" providerId="LiveId" clId="{C141D7BA-1212-4409-9956-D0B06241ED49}" dt="2022-09-28T23:23:44.283" v="944" actId="20577"/>
        <pc:sldMkLst>
          <pc:docMk/>
          <pc:sldMk cId="526532453" sldId="300"/>
        </pc:sldMkLst>
        <pc:spChg chg="mod">
          <ac:chgData name="Eduardo Correia" userId="f4baaa361d10b00a" providerId="LiveId" clId="{C141D7BA-1212-4409-9956-D0B06241ED49}" dt="2022-09-28T23:21:14.953" v="877" actId="14100"/>
          <ac:spMkLst>
            <pc:docMk/>
            <pc:sldMk cId="526532453" sldId="300"/>
            <ac:spMk id="2" creationId="{53DD4142-D035-F83E-8C5C-B34753A35CD8}"/>
          </ac:spMkLst>
        </pc:spChg>
        <pc:spChg chg="mod">
          <ac:chgData name="Eduardo Correia" userId="f4baaa361d10b00a" providerId="LiveId" clId="{C141D7BA-1212-4409-9956-D0B06241ED49}" dt="2022-09-28T23:23:44.283" v="944" actId="20577"/>
          <ac:spMkLst>
            <pc:docMk/>
            <pc:sldMk cId="526532453" sldId="300"/>
            <ac:spMk id="3" creationId="{878F5CB5-2294-6B39-CC60-7AFF947BAB0F}"/>
          </ac:spMkLst>
        </pc:spChg>
      </pc:sldChg>
      <pc:sldChg chg="del">
        <pc:chgData name="Eduardo Correia" userId="f4baaa361d10b00a" providerId="LiveId" clId="{C141D7BA-1212-4409-9956-D0B06241ED49}" dt="2022-09-28T23:02:00.335" v="298" actId="47"/>
        <pc:sldMkLst>
          <pc:docMk/>
          <pc:sldMk cId="1096571887" sldId="300"/>
        </pc:sldMkLst>
      </pc:sldChg>
      <pc:sldChg chg="modSp add mod">
        <pc:chgData name="Eduardo Correia" userId="f4baaa361d10b00a" providerId="LiveId" clId="{C141D7BA-1212-4409-9956-D0B06241ED49}" dt="2022-09-29T01:01:00.339" v="959" actId="122"/>
        <pc:sldMkLst>
          <pc:docMk/>
          <pc:sldMk cId="4291565656" sldId="301"/>
        </pc:sldMkLst>
        <pc:spChg chg="mod">
          <ac:chgData name="Eduardo Correia" userId="f4baaa361d10b00a" providerId="LiveId" clId="{C141D7BA-1212-4409-9956-D0B06241ED49}" dt="2022-09-29T01:01:00.339" v="959" actId="122"/>
          <ac:spMkLst>
            <pc:docMk/>
            <pc:sldMk cId="4291565656" sldId="301"/>
            <ac:spMk id="2" creationId="{3FA0BB25-FB0D-EEFC-CCB7-A460EDDE1419}"/>
          </ac:spMkLst>
        </pc:spChg>
        <pc:spChg chg="mod">
          <ac:chgData name="Eduardo Correia" userId="f4baaa361d10b00a" providerId="LiveId" clId="{C141D7BA-1212-4409-9956-D0B06241ED49}" dt="2022-09-29T01:00:49.987" v="950" actId="20577"/>
          <ac:spMkLst>
            <pc:docMk/>
            <pc:sldMk cId="4291565656" sldId="301"/>
            <ac:spMk id="3" creationId="{F06D8098-5AE4-747A-5CDE-E6FBC5127FAB}"/>
          </ac:spMkLst>
        </pc:spChg>
      </pc:sldChg>
      <pc:sldChg chg="modSp add mod">
        <pc:chgData name="Eduardo Correia" userId="f4baaa361d10b00a" providerId="LiveId" clId="{C141D7BA-1212-4409-9956-D0B06241ED49}" dt="2022-09-29T01:01:25.513" v="971" actId="122"/>
        <pc:sldMkLst>
          <pc:docMk/>
          <pc:sldMk cId="3617734479" sldId="302"/>
        </pc:sldMkLst>
        <pc:spChg chg="mod">
          <ac:chgData name="Eduardo Correia" userId="f4baaa361d10b00a" providerId="LiveId" clId="{C141D7BA-1212-4409-9956-D0B06241ED49}" dt="2022-09-29T01:01:25.513" v="971" actId="122"/>
          <ac:spMkLst>
            <pc:docMk/>
            <pc:sldMk cId="3617734479" sldId="302"/>
            <ac:spMk id="2" creationId="{3FA0BB25-FB0D-EEFC-CCB7-A460EDDE14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0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6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30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F73848-91FE-4D29-B0DC-BFC408416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840024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‘</a:t>
            </a:r>
            <a:r>
              <a:rPr lang="en-US" sz="2800" dirty="0" err="1">
                <a:solidFill>
                  <a:schemeClr val="tx1"/>
                </a:solidFill>
              </a:rPr>
              <a:t>þis</a:t>
            </a:r>
            <a:r>
              <a:rPr lang="en-US" sz="2800" dirty="0">
                <a:solidFill>
                  <a:schemeClr val="tx1"/>
                </a:solidFill>
              </a:rPr>
              <a:t> soft </a:t>
            </a:r>
            <a:r>
              <a:rPr lang="en-US" sz="2800" dirty="0" err="1">
                <a:solidFill>
                  <a:schemeClr val="tx1"/>
                </a:solidFill>
              </a:rPr>
              <a:t>ȝokke</a:t>
            </a:r>
            <a:r>
              <a:rPr lang="en-US" sz="2800" dirty="0">
                <a:solidFill>
                  <a:schemeClr val="tx1"/>
                </a:solidFill>
              </a:rPr>
              <a:t> that </a:t>
            </a:r>
            <a:r>
              <a:rPr lang="en-US" sz="2800" dirty="0" err="1">
                <a:solidFill>
                  <a:schemeClr val="tx1"/>
                </a:solidFill>
              </a:rPr>
              <a:t>wel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wold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haue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susteynyd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hym</a:t>
            </a:r>
            <a:r>
              <a:rPr lang="en-US" sz="2800" dirty="0">
                <a:solidFill>
                  <a:schemeClr val="tx1"/>
                </a:solidFill>
              </a:rPr>
              <a:t>’: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Eleanor Hull’s </a:t>
            </a:r>
            <a:r>
              <a:rPr lang="en-US" sz="2800" i="1" dirty="0">
                <a:solidFill>
                  <a:schemeClr val="tx1"/>
                </a:solidFill>
              </a:rPr>
              <a:t>Commentary on the Penitential Psalms</a:t>
            </a:r>
            <a:r>
              <a:rPr lang="en-US" sz="2800" dirty="0">
                <a:solidFill>
                  <a:schemeClr val="tx1"/>
                </a:solidFill>
              </a:rPr>
              <a:t> and St Thomas Aquinas’s Treatise on Human Nature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1200" y="4195482"/>
            <a:ext cx="5356393" cy="77992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/>
                </a:solidFill>
              </a:rPr>
              <a:t>Eduardo Correia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/>
                </a:solidFill>
              </a:rPr>
              <a:t>Oxford Medieval Commentary Network</a:t>
            </a:r>
          </a:p>
        </p:txBody>
      </p:sp>
    </p:spTree>
    <p:extLst>
      <p:ext uri="{BB962C8B-B14F-4D97-AF65-F5344CB8AC3E}">
        <p14:creationId xmlns:p14="http://schemas.microsoft.com/office/powerpoint/2010/main" val="4269681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BB25-FB0D-EEFC-CCB7-A460EDDE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7576"/>
            <a:ext cx="10058400" cy="1906619"/>
          </a:xfrm>
        </p:spPr>
        <p:txBody>
          <a:bodyPr/>
          <a:lstStyle/>
          <a:p>
            <a:pPr algn="ctr"/>
            <a:r>
              <a:rPr lang="en-GB" dirty="0"/>
              <a:t>‘Doing’ the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D8098-5AE4-747A-5CDE-E6FBC512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1685365"/>
            <a:ext cx="11268636" cy="4267379"/>
          </a:xfrm>
        </p:spPr>
        <p:txBody>
          <a:bodyPr>
            <a:normAutofit/>
          </a:bodyPr>
          <a:lstStyle/>
          <a:p>
            <a:r>
              <a:rPr lang="en-GB" sz="2800" dirty="0"/>
              <a:t>Thoughtful engagement as a form of work + ‘speaking that which is otherwise silent, or completing that which is incomplete’ (Annie Sutherland 2015).</a:t>
            </a:r>
          </a:p>
          <a:p>
            <a:r>
              <a:rPr lang="en-GB" sz="2800" dirty="0"/>
              <a:t>‘Doing’ as healing?</a:t>
            </a:r>
          </a:p>
          <a:p>
            <a:r>
              <a:rPr lang="en-GB" sz="2800" i="1" dirty="0"/>
              <a:t>Therapeutes</a:t>
            </a:r>
            <a:r>
              <a:rPr lang="en-GB" sz="2800" dirty="0"/>
              <a:t> = ‘active worshipper’ + ‘treatment’ (Daniel McCann 2018)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3365338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BB25-FB0D-EEFC-CCB7-A460EDDE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22729"/>
            <a:ext cx="10058400" cy="1691466"/>
          </a:xfrm>
        </p:spPr>
        <p:txBody>
          <a:bodyPr/>
          <a:lstStyle/>
          <a:p>
            <a:r>
              <a:rPr lang="en-GB" dirty="0"/>
              <a:t>St Thomas Aquinas, Treatise on Human Nature (</a:t>
            </a:r>
            <a:r>
              <a:rPr lang="en-GB" i="1" dirty="0"/>
              <a:t>Summa Theologiae</a:t>
            </a:r>
            <a:r>
              <a:rPr lang="en-GB" dirty="0"/>
              <a:t>, Ia 75–89)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D8098-5AE4-747A-5CDE-E6FBC512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2241176"/>
            <a:ext cx="11268636" cy="3711568"/>
          </a:xfrm>
        </p:spPr>
        <p:txBody>
          <a:bodyPr>
            <a:normAutofit/>
          </a:bodyPr>
          <a:lstStyle/>
          <a:p>
            <a:r>
              <a:rPr lang="en-GB" sz="2800" dirty="0"/>
              <a:t>Understanding and relating to the world are supplied by the embodied senses.</a:t>
            </a:r>
          </a:p>
          <a:p>
            <a:r>
              <a:rPr lang="en-GB" sz="2800" dirty="0"/>
              <a:t>Body and soul are ‘one being in the absolute, unqualified sense, not two beings united in some mysterious interaction with one another’ (Gyula Klima 2002).</a:t>
            </a:r>
          </a:p>
        </p:txBody>
      </p:sp>
    </p:spTree>
    <p:extLst>
      <p:ext uri="{BB962C8B-B14F-4D97-AF65-F5344CB8AC3E}">
        <p14:creationId xmlns:p14="http://schemas.microsoft.com/office/powerpoint/2010/main" val="2427072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BB25-FB0D-EEFC-CCB7-A460EDDE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22729"/>
            <a:ext cx="10058400" cy="1691466"/>
          </a:xfrm>
        </p:spPr>
        <p:txBody>
          <a:bodyPr/>
          <a:lstStyle/>
          <a:p>
            <a:pPr algn="ctr"/>
            <a:r>
              <a:rPr lang="en-GB" dirty="0"/>
              <a:t>Exogrammar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D8098-5AE4-747A-5CDE-E6FBC512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1775012"/>
            <a:ext cx="11268636" cy="4177732"/>
          </a:xfrm>
        </p:spPr>
        <p:txBody>
          <a:bodyPr>
            <a:normAutofit/>
          </a:bodyPr>
          <a:lstStyle/>
          <a:p>
            <a:r>
              <a:rPr lang="en-GB" sz="2800" dirty="0"/>
              <a:t>Engram: A single entry in the biological memory system.</a:t>
            </a:r>
          </a:p>
          <a:p>
            <a:r>
              <a:rPr lang="en-GB" sz="2800" dirty="0"/>
              <a:t>Exogram: An external memory record of an idea, outlasting individuals.</a:t>
            </a:r>
          </a:p>
          <a:p>
            <a:r>
              <a:rPr lang="en-GB" sz="2800" dirty="0"/>
              <a:t>Exogrammar: Relies on the ongoing development of an entanglement of exograms, in process and not fixed, creating an ongoing feedback loop between humans and texts.</a:t>
            </a:r>
          </a:p>
        </p:txBody>
      </p:sp>
    </p:spTree>
    <p:extLst>
      <p:ext uri="{BB962C8B-B14F-4D97-AF65-F5344CB8AC3E}">
        <p14:creationId xmlns:p14="http://schemas.microsoft.com/office/powerpoint/2010/main" val="361773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BB25-FB0D-EEFC-CCB7-A460EDDE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22729"/>
            <a:ext cx="10058400" cy="1819836"/>
          </a:xfrm>
        </p:spPr>
        <p:txBody>
          <a:bodyPr/>
          <a:lstStyle/>
          <a:p>
            <a:pPr algn="ctr"/>
            <a:r>
              <a:rPr lang="en-GB" dirty="0"/>
              <a:t>Penitential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D8098-5AE4-747A-5CDE-E6FBC512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2014195"/>
            <a:ext cx="11268636" cy="3938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1) Oneness of soul and body</a:t>
            </a:r>
          </a:p>
          <a:p>
            <a:pPr marL="0" indent="0">
              <a:buNone/>
            </a:pPr>
            <a:r>
              <a:rPr lang="en-GB" sz="2800" dirty="0"/>
              <a:t>2) Behaviour of penitence</a:t>
            </a:r>
          </a:p>
        </p:txBody>
      </p:sp>
    </p:spTree>
    <p:extLst>
      <p:ext uri="{BB962C8B-B14F-4D97-AF65-F5344CB8AC3E}">
        <p14:creationId xmlns:p14="http://schemas.microsoft.com/office/powerpoint/2010/main" val="2379384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BB25-FB0D-EEFC-CCB7-A460EDDE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819835"/>
          </a:xfrm>
        </p:spPr>
        <p:txBody>
          <a:bodyPr/>
          <a:lstStyle/>
          <a:p>
            <a:pPr algn="ctr"/>
            <a:r>
              <a:rPr lang="en-GB" dirty="0"/>
              <a:t>Psalm 37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D8098-5AE4-747A-5CDE-E6FBC512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1389529"/>
            <a:ext cx="11268636" cy="48857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dirty="0"/>
              <a:t>Rebuke me not, O Lord, in thy indignation; nor chastise me in thy wrath. / For thy arrows are fastened in me: and thy hand hath been strong upon me. / There is no health in my flesh, because of thy wrath: there is no peace for my bones, because of my sins. / For my iniquities are gone over my head: and as a heavy burden are become heavy upon me. / My sores are </a:t>
            </a:r>
            <a:r>
              <a:rPr lang="en-GB" sz="2800" dirty="0" err="1"/>
              <a:t>putrified</a:t>
            </a:r>
            <a:r>
              <a:rPr lang="en-GB" sz="2800" dirty="0"/>
              <a:t> and corrupted, because of my foolishness. / I am become miserable, and am bowed down even to the end: I walked sorrowful all the day long. / For my loins are filled with illusions; and there is no health in my flesh. / I am afflicted and humbled exceedingly: I roared with the groaning of my heart. / Lord, all my desire is before thee, and my groaning is not hidden from thee. (2–10)</a:t>
            </a:r>
          </a:p>
        </p:txBody>
      </p:sp>
    </p:spTree>
    <p:extLst>
      <p:ext uri="{BB962C8B-B14F-4D97-AF65-F5344CB8AC3E}">
        <p14:creationId xmlns:p14="http://schemas.microsoft.com/office/powerpoint/2010/main" val="429156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BB25-FB0D-EEFC-CCB7-A460EDDE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2061882"/>
          </a:xfrm>
        </p:spPr>
        <p:txBody>
          <a:bodyPr/>
          <a:lstStyle/>
          <a:p>
            <a:pPr algn="ctr"/>
            <a:r>
              <a:rPr lang="en-GB" dirty="0"/>
              <a:t>Eleanor Hull, Commentary on Psalm 37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D8098-5AE4-747A-5CDE-E6FBC512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5" y="1541929"/>
            <a:ext cx="11268636" cy="4733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‘Thys </a:t>
            </a:r>
            <a:r>
              <a:rPr lang="en-GB" sz="2800" dirty="0" err="1"/>
              <a:t>hyt</a:t>
            </a:r>
            <a:r>
              <a:rPr lang="en-GB" sz="2800" dirty="0"/>
              <a:t> </a:t>
            </a:r>
            <a:r>
              <a:rPr lang="en-GB" sz="2800" dirty="0" err="1"/>
              <a:t>ys</a:t>
            </a:r>
            <a:r>
              <a:rPr lang="en-GB" sz="2800" dirty="0"/>
              <a:t> now, my good God, that y </a:t>
            </a:r>
            <a:r>
              <a:rPr lang="en-GB" sz="2800" dirty="0" err="1"/>
              <a:t>haue</a:t>
            </a:r>
            <a:r>
              <a:rPr lang="en-GB" sz="2800" dirty="0"/>
              <a:t> made my-</a:t>
            </a:r>
            <a:r>
              <a:rPr lang="en-GB" sz="2800" dirty="0" err="1"/>
              <a:t>selfe</a:t>
            </a:r>
            <a:r>
              <a:rPr lang="en-GB" sz="2800" dirty="0"/>
              <a:t> a </a:t>
            </a:r>
            <a:r>
              <a:rPr lang="en-GB" sz="2800" dirty="0" err="1"/>
              <a:t>caytyf</a:t>
            </a:r>
            <a:r>
              <a:rPr lang="en-GB" sz="2800" dirty="0"/>
              <a:t> by </a:t>
            </a:r>
            <a:r>
              <a:rPr lang="en-GB" sz="2800" dirty="0" err="1"/>
              <a:t>þe</a:t>
            </a:r>
            <a:r>
              <a:rPr lang="en-GB" sz="2800" dirty="0"/>
              <a:t> </a:t>
            </a:r>
            <a:r>
              <a:rPr lang="en-GB" sz="2800" dirty="0" err="1"/>
              <a:t>fowle</a:t>
            </a:r>
            <a:r>
              <a:rPr lang="en-GB" sz="2800" dirty="0"/>
              <a:t> </a:t>
            </a:r>
            <a:r>
              <a:rPr lang="en-GB" sz="2800" dirty="0" err="1"/>
              <a:t>vsage</a:t>
            </a:r>
            <a:r>
              <a:rPr lang="en-GB" sz="2800" dirty="0"/>
              <a:t> of </a:t>
            </a:r>
            <a:r>
              <a:rPr lang="en-GB" sz="2800" dirty="0" err="1"/>
              <a:t>vycys</a:t>
            </a:r>
            <a:r>
              <a:rPr lang="en-GB" sz="2800" dirty="0"/>
              <a:t>, the </a:t>
            </a:r>
            <a:r>
              <a:rPr lang="en-GB" sz="2800" dirty="0" err="1"/>
              <a:t>whiche</a:t>
            </a:r>
            <a:r>
              <a:rPr lang="en-GB" sz="2800" dirty="0"/>
              <a:t> hath made al </a:t>
            </a:r>
            <a:r>
              <a:rPr lang="en-GB" sz="2800" dirty="0" err="1"/>
              <a:t>verrey</a:t>
            </a:r>
            <a:r>
              <a:rPr lang="en-GB" sz="2800" dirty="0"/>
              <a:t> </a:t>
            </a:r>
            <a:r>
              <a:rPr lang="en-GB" sz="2800" dirty="0" err="1"/>
              <a:t>gode</a:t>
            </a:r>
            <a:r>
              <a:rPr lang="en-GB" sz="2800" dirty="0"/>
              <a:t> </a:t>
            </a:r>
            <a:r>
              <a:rPr lang="en-GB" sz="2800" dirty="0" err="1"/>
              <a:t>vanyssche</a:t>
            </a:r>
            <a:r>
              <a:rPr lang="en-GB" sz="2800" dirty="0"/>
              <a:t> a-</a:t>
            </a:r>
            <a:r>
              <a:rPr lang="en-GB" sz="2800" dirty="0" err="1"/>
              <a:t>wey</a:t>
            </a:r>
            <a:r>
              <a:rPr lang="en-GB" sz="2800" dirty="0"/>
              <a:t> from me. And y </a:t>
            </a:r>
            <a:r>
              <a:rPr lang="en-GB" sz="2800" dirty="0" err="1"/>
              <a:t>haue</a:t>
            </a:r>
            <a:r>
              <a:rPr lang="en-GB" sz="2800" dirty="0"/>
              <a:t> </a:t>
            </a:r>
            <a:r>
              <a:rPr lang="en-GB" sz="2800" dirty="0" err="1"/>
              <a:t>stykyd</a:t>
            </a:r>
            <a:r>
              <a:rPr lang="en-GB" sz="2800" dirty="0"/>
              <a:t> </a:t>
            </a:r>
            <a:r>
              <a:rPr lang="en-GB" sz="2800" dirty="0" err="1"/>
              <a:t>þyn</a:t>
            </a:r>
            <a:r>
              <a:rPr lang="en-GB" sz="2800" dirty="0"/>
              <a:t> </a:t>
            </a:r>
            <a:r>
              <a:rPr lang="en-GB" sz="2800" dirty="0" err="1"/>
              <a:t>arowys</a:t>
            </a:r>
            <a:r>
              <a:rPr lang="en-GB" sz="2800" dirty="0"/>
              <a:t> </a:t>
            </a:r>
            <a:r>
              <a:rPr lang="en-GB" sz="2800" dirty="0" err="1"/>
              <a:t>ful</a:t>
            </a:r>
            <a:r>
              <a:rPr lang="en-GB" sz="2800" dirty="0"/>
              <a:t> </a:t>
            </a:r>
            <a:r>
              <a:rPr lang="en-GB" sz="2800" dirty="0" err="1"/>
              <a:t>depe</a:t>
            </a:r>
            <a:r>
              <a:rPr lang="en-GB" sz="2800" dirty="0"/>
              <a:t> in me, </a:t>
            </a:r>
            <a:r>
              <a:rPr lang="en-GB" sz="2800" dirty="0" err="1"/>
              <a:t>wher</a:t>
            </a:r>
            <a:r>
              <a:rPr lang="en-GB" sz="2800" dirty="0"/>
              <a:t>-of </a:t>
            </a:r>
            <a:r>
              <a:rPr lang="en-GB" sz="2800" dirty="0" err="1"/>
              <a:t>þe</a:t>
            </a:r>
            <a:r>
              <a:rPr lang="en-GB" sz="2800" dirty="0"/>
              <a:t> </a:t>
            </a:r>
            <a:r>
              <a:rPr lang="en-GB" sz="2800" dirty="0" err="1"/>
              <a:t>wondys</a:t>
            </a:r>
            <a:r>
              <a:rPr lang="en-GB" sz="2800" dirty="0"/>
              <a:t> </a:t>
            </a:r>
            <a:r>
              <a:rPr lang="en-GB" sz="2800" dirty="0" err="1"/>
              <a:t>tornyn</a:t>
            </a:r>
            <a:r>
              <a:rPr lang="en-GB" sz="2800" dirty="0"/>
              <a:t> in-to </a:t>
            </a:r>
            <a:r>
              <a:rPr lang="en-GB" sz="2800" dirty="0" err="1"/>
              <a:t>rotynness</a:t>
            </a:r>
            <a:r>
              <a:rPr lang="en-GB" sz="2800" dirty="0"/>
              <a:t> but </a:t>
            </a:r>
            <a:r>
              <a:rPr lang="en-GB" sz="2800" dirty="0" err="1"/>
              <a:t>yf</a:t>
            </a:r>
            <a:r>
              <a:rPr lang="en-GB" sz="2800" dirty="0"/>
              <a:t> y </a:t>
            </a:r>
            <a:r>
              <a:rPr lang="en-GB" sz="2800" dirty="0" err="1"/>
              <a:t>haue</a:t>
            </a:r>
            <a:r>
              <a:rPr lang="en-GB" sz="2800" dirty="0"/>
              <a:t> </a:t>
            </a:r>
            <a:r>
              <a:rPr lang="en-GB" sz="2800" dirty="0" err="1"/>
              <a:t>þe</a:t>
            </a:r>
            <a:r>
              <a:rPr lang="en-GB" sz="2800" dirty="0"/>
              <a:t> </a:t>
            </a:r>
            <a:r>
              <a:rPr lang="en-GB" sz="2800" dirty="0" err="1"/>
              <a:t>sonner</a:t>
            </a:r>
            <a:r>
              <a:rPr lang="en-GB" sz="2800" dirty="0"/>
              <a:t> </a:t>
            </a:r>
            <a:r>
              <a:rPr lang="en-GB" sz="2800" dirty="0" err="1"/>
              <a:t>sokour</a:t>
            </a:r>
            <a:r>
              <a:rPr lang="en-GB" sz="2800" dirty="0"/>
              <a:t> of </a:t>
            </a:r>
            <a:r>
              <a:rPr lang="en-GB" sz="2800" dirty="0" err="1"/>
              <a:t>þe</a:t>
            </a:r>
            <a:r>
              <a:rPr lang="en-GB" sz="2800" dirty="0"/>
              <a:t>.’</a:t>
            </a:r>
          </a:p>
        </p:txBody>
      </p:sp>
    </p:spTree>
    <p:extLst>
      <p:ext uri="{BB962C8B-B14F-4D97-AF65-F5344CB8AC3E}">
        <p14:creationId xmlns:p14="http://schemas.microsoft.com/office/powerpoint/2010/main" val="57596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4142-D035-F83E-8C5C-B34753A3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3082"/>
            <a:ext cx="10058400" cy="1559859"/>
          </a:xfrm>
        </p:spPr>
        <p:txBody>
          <a:bodyPr/>
          <a:lstStyle/>
          <a:p>
            <a:pPr algn="ctr"/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F5CB5-2294-6B39-CC60-7AFF947BA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271" y="1792941"/>
            <a:ext cx="11331388" cy="4159803"/>
          </a:xfrm>
        </p:spPr>
        <p:txBody>
          <a:bodyPr>
            <a:normAutofit/>
          </a:bodyPr>
          <a:lstStyle/>
          <a:p>
            <a:r>
              <a:rPr lang="en-GB" sz="2800" dirty="0"/>
              <a:t>‘Doing’ the Psalms involves healing</a:t>
            </a:r>
          </a:p>
          <a:p>
            <a:r>
              <a:rPr lang="en-GB" sz="2800" dirty="0"/>
              <a:t>Thomistic model of personhood: oneness of mind and body, embodied senses</a:t>
            </a:r>
          </a:p>
          <a:p>
            <a:r>
              <a:rPr lang="en-GB" sz="2800" dirty="0"/>
              <a:t>Exogrammar of the human person in deep time</a:t>
            </a:r>
          </a:p>
        </p:txBody>
      </p:sp>
    </p:spTree>
    <p:extLst>
      <p:ext uri="{BB962C8B-B14F-4D97-AF65-F5344CB8AC3E}">
        <p14:creationId xmlns:p14="http://schemas.microsoft.com/office/powerpoint/2010/main" val="526532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75FBC4-9D33-46BE-911D-419763BA9AF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94F055B-D391-44D3-A87A-BCD07BD5A3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DBD101-FC0A-4B21-82B0-57CAA7AEE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{A176B058-2CEA-424E-A01F-4113D7F53A20}tf56219246_win32</Template>
  <TotalTime>236</TotalTime>
  <Words>493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Avenir Next LT Pro</vt:lpstr>
      <vt:lpstr>Avenir Next LT Pro Light</vt:lpstr>
      <vt:lpstr>Garamond</vt:lpstr>
      <vt:lpstr>SavonVTI</vt:lpstr>
      <vt:lpstr>‘þis soft ȝokke that wel wold haue susteynyd hym’: Eleanor Hull’s Commentary on the Penitential Psalms and St Thomas Aquinas’s Treatise on Human Nature </vt:lpstr>
      <vt:lpstr>‘Doing’ the Psalms</vt:lpstr>
      <vt:lpstr>St Thomas Aquinas, Treatise on Human Nature (Summa Theologiae, Ia 75–89)</vt:lpstr>
      <vt:lpstr>Exogrammar</vt:lpstr>
      <vt:lpstr>Penitential Psalms</vt:lpstr>
      <vt:lpstr>Psalm 37</vt:lpstr>
      <vt:lpstr>Eleanor Hull, Commentary on Psalm 37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Eduardo Correia</dc:creator>
  <cp:lastModifiedBy>Eduardo Correia</cp:lastModifiedBy>
  <cp:revision>7</cp:revision>
  <dcterms:created xsi:type="dcterms:W3CDTF">2022-07-04T14:20:08Z</dcterms:created>
  <dcterms:modified xsi:type="dcterms:W3CDTF">2022-09-29T14:16:39Z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