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19" r:id="rId2"/>
    <p:sldId id="346" r:id="rId3"/>
    <p:sldId id="355" r:id="rId4"/>
    <p:sldId id="344" r:id="rId5"/>
    <p:sldId id="356" r:id="rId6"/>
    <p:sldId id="345" r:id="rId7"/>
    <p:sldId id="357" r:id="rId8"/>
    <p:sldId id="359" r:id="rId9"/>
    <p:sldId id="349" r:id="rId10"/>
    <p:sldId id="360" r:id="rId11"/>
    <p:sldId id="352" r:id="rId12"/>
    <p:sldId id="358" r:id="rId13"/>
    <p:sldId id="347" r:id="rId14"/>
    <p:sldId id="361" r:id="rId15"/>
    <p:sldId id="363" r:id="rId16"/>
    <p:sldId id="362" r:id="rId17"/>
    <p:sldId id="354" r:id="rId18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P. Kuczynski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/>
    <p:restoredTop sz="50000" autoAdjust="0"/>
  </p:normalViewPr>
  <p:slideViewPr>
    <p:cSldViewPr>
      <p:cViewPr varScale="1">
        <p:scale>
          <a:sx n="88" d="100"/>
          <a:sy n="88" d="100"/>
        </p:scale>
        <p:origin x="192" y="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9/28/22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3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9/28/22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3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281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9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24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99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141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01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802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18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441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83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47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864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76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08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08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/>
              <a:t>Click to add photo album title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date and other details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/>
              <a:t>Click icon</a:t>
            </a:r>
            <a:r>
              <a:rPr lang="en-US" i="0" baseline="0" dirty="0"/>
              <a:t> to add </a:t>
            </a:r>
            <a:r>
              <a:rPr lang="en-US" i="0" dirty="0"/>
              <a:t>full page picture</a:t>
            </a:r>
            <a:endParaRPr lang="en-US" i="0" baseline="0" dirty="0"/>
          </a:p>
          <a:p>
            <a:pPr marL="0" marR="0" indent="0"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noProof="1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en-US" smtClean="0"/>
              <a:pPr/>
              <a:t>9/28/22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9/28/22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76400"/>
            <a:ext cx="8229600" cy="3352800"/>
          </a:xfrm>
        </p:spPr>
        <p:txBody>
          <a:bodyPr>
            <a:normAutofit fontScale="40000" lnSpcReduction="20000"/>
          </a:bodyPr>
          <a:lstStyle/>
          <a:p>
            <a:pPr algn="ctr"/>
            <a:endParaRPr lang="en-US" sz="9300" i="1" dirty="0">
              <a:latin typeface="Perpetua" panose="02020502060401020303" pitchFamily="18" charset="77"/>
            </a:endParaRPr>
          </a:p>
          <a:p>
            <a:pPr algn="ctr"/>
            <a:r>
              <a:rPr lang="en-US" sz="9300" i="1" dirty="0">
                <a:latin typeface="Perpetua" panose="02020502060401020303" pitchFamily="18" charset="77"/>
              </a:rPr>
              <a:t>Editing Vernacular Commentary Texts:</a:t>
            </a:r>
          </a:p>
          <a:p>
            <a:pPr algn="ctr"/>
            <a:r>
              <a:rPr lang="en-US" sz="9300" i="1" dirty="0">
                <a:latin typeface="Perpetua" panose="02020502060401020303" pitchFamily="18" charset="77"/>
              </a:rPr>
              <a:t>Special Considerations</a:t>
            </a:r>
          </a:p>
          <a:p>
            <a:pPr algn="ctr"/>
            <a:endParaRPr lang="en-US" sz="3600" i="1" dirty="0">
              <a:latin typeface="Perpetua" panose="02020502060401020303" pitchFamily="18" charset="77"/>
            </a:endParaRPr>
          </a:p>
          <a:p>
            <a:pPr algn="ctr"/>
            <a:endParaRPr lang="en-US" sz="3600" i="1" dirty="0">
              <a:latin typeface="Perpetua" panose="02020502060401020303" pitchFamily="18" charset="77"/>
            </a:endParaRPr>
          </a:p>
          <a:p>
            <a:pPr algn="ctr"/>
            <a:endParaRPr lang="en-US" sz="3600" i="1" dirty="0">
              <a:latin typeface="Perpetua" panose="02020502060401020303" pitchFamily="18" charset="77"/>
            </a:endParaRPr>
          </a:p>
          <a:p>
            <a:pPr algn="ctr"/>
            <a:r>
              <a:rPr lang="en-US" sz="7000" dirty="0">
                <a:latin typeface="Perpetua" panose="02020502060401020303" pitchFamily="18" charset="77"/>
              </a:rPr>
              <a:t>Michael P. Kuczynski</a:t>
            </a:r>
          </a:p>
          <a:p>
            <a:pPr algn="ctr"/>
            <a:r>
              <a:rPr lang="en-US" sz="7000" dirty="0">
                <a:latin typeface="Perpetua" panose="02020502060401020303" pitchFamily="18" charset="77"/>
              </a:rPr>
              <a:t>Tulane University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88452F8-600A-8C4F-A3B7-5EA8B0B7D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309" y="0"/>
            <a:ext cx="4793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9575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 picture containing text, newspaper, receipt&#10;&#10;Description automatically generated">
            <a:extLst>
              <a:ext uri="{FF2B5EF4-FFF2-40B4-BE49-F238E27FC236}">
                <a16:creationId xmlns:a16="http://schemas.microsoft.com/office/drawing/2014/main" id="{5D42AE84-F58F-3343-A1AD-6777C67C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3558"/>
            <a:ext cx="9144000" cy="519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425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7" descr="3a-YorkMiinsterMS XVI.D.2fol1r.jpg">
            <a:extLst>
              <a:ext uri="{FF2B5EF4-FFF2-40B4-BE49-F238E27FC236}">
                <a16:creationId xmlns:a16="http://schemas.microsoft.com/office/drawing/2014/main" id="{BADD796D-DFDB-184F-966F-24C13E21583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85988" y="137948"/>
            <a:ext cx="4772024" cy="6582103"/>
          </a:xfrm>
          <a:noFill/>
        </p:spPr>
      </p:pic>
    </p:spTree>
    <p:extLst>
      <p:ext uri="{BB962C8B-B14F-4D97-AF65-F5344CB8AC3E}">
        <p14:creationId xmlns:p14="http://schemas.microsoft.com/office/powerpoint/2010/main" val="147307560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FB006187-C9D3-5748-849E-49735B73F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8" b="3165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4859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5E26E53-0819-CD49-9B46-9C9282847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395" y="0"/>
            <a:ext cx="5109210" cy="6858000"/>
          </a:xfrm>
          <a:prstGeom prst="rect">
            <a:avLst/>
          </a:prstGeom>
          <a:noFill/>
          <a:ln w="25400" cap="rnd" cmpd="sng" algn="ctr">
            <a:noFill/>
            <a:prstDash val="solid"/>
          </a:ln>
        </p:spPr>
      </p:pic>
    </p:spTree>
    <p:extLst>
      <p:ext uri="{BB962C8B-B14F-4D97-AF65-F5344CB8AC3E}">
        <p14:creationId xmlns:p14="http://schemas.microsoft.com/office/powerpoint/2010/main" val="50073660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A719E61F-850B-CA42-9BD5-41AAC8FCD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037" y="0"/>
            <a:ext cx="5253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8651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E7194CC6-2B9D-684C-9FC8-409BF01A6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2" y="0"/>
            <a:ext cx="4744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081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C7BE96AC-24F9-E448-8D99-18A562613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276" y="0"/>
            <a:ext cx="4377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1448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 page of a book&#10;&#10;Description automatically generated with medium confidence">
            <a:extLst>
              <a:ext uri="{FF2B5EF4-FFF2-40B4-BE49-F238E27FC236}">
                <a16:creationId xmlns:a16="http://schemas.microsoft.com/office/drawing/2014/main" id="{741BA034-CE51-DC41-AF30-4CE277517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1750"/>
            <a:ext cx="5080000" cy="679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5264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ainting of a religious ceremony&#10;&#10;Description automatically generated with medium confidence">
            <a:extLst>
              <a:ext uri="{FF2B5EF4-FFF2-40B4-BE49-F238E27FC236}">
                <a16:creationId xmlns:a16="http://schemas.microsoft.com/office/drawing/2014/main" id="{42A5D3A4-C721-D148-AF1C-5917D66C00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 w="25400" cap="rnd" cmpd="sng" algn="ctr">
            <a:noFill/>
            <a:prstDash val="solid"/>
          </a:ln>
        </p:spPr>
      </p:pic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2733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F5CD6EA2-0CC3-FC4A-BDA5-59370EA01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00" y="755650"/>
            <a:ext cx="42164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0449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CAD436F8-2D66-EA4E-B899-6EAB4AC12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471" y="0"/>
            <a:ext cx="4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4700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5" descr="0001pF.jpeg">
            <a:extLst>
              <a:ext uri="{FF2B5EF4-FFF2-40B4-BE49-F238E27FC236}">
                <a16:creationId xmlns:a16="http://schemas.microsoft.com/office/drawing/2014/main" id="{0F6D2D18-894D-A542-A90E-C43638F2A5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" b="178"/>
          <a:stretch>
            <a:fillRect/>
          </a:stretch>
        </p:blipFill>
        <p:spPr>
          <a:xfrm>
            <a:off x="2050872" y="68263"/>
            <a:ext cx="5042256" cy="6721475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74539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88452F8-600A-8C4F-A3B7-5EA8B0B7D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309" y="0"/>
            <a:ext cx="4793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4607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3D7C7CC1-D350-1F43-8D2E-15AA62D89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448" y="185568"/>
            <a:ext cx="5011103" cy="6486864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13699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A04B594B-AE09-3749-B214-FBE40D348E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" b="2623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516533" y="2438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84692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Photo Album.potx</Template>
  <TotalTime>0</TotalTime>
  <Words>29</Words>
  <Application>Microsoft Macintosh PowerPoint</Application>
  <PresentationFormat>On-screen Show (4:3)</PresentationFormat>
  <Paragraphs>24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Palatino Linotype</vt:lpstr>
      <vt:lpstr>Perpetua</vt:lpstr>
      <vt:lpstr>ClassicPhotoAlbum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2010-02-01T21:16:09Z</dcterms:created>
  <dcterms:modified xsi:type="dcterms:W3CDTF">2022-09-28T22:27:25Z</dcterms:modified>
</cp:coreProperties>
</file>