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1" r:id="rId5"/>
    <p:sldId id="259" r:id="rId6"/>
    <p:sldId id="260" r:id="rId7"/>
    <p:sldId id="265" r:id="rId8"/>
    <p:sldId id="258" r:id="rId9"/>
    <p:sldId id="262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D3DF07-32EB-42B6-861F-E84E602ADBB2}" v="90" dt="2022-05-09T14:15:49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Czepiel" userId="dac27b521551ce5e" providerId="LiveId" clId="{64D3DF07-32EB-42B6-861F-E84E602ADBB2}"/>
    <pc:docChg chg="undo custSel addSld modSld">
      <pc:chgData name="Maria Czepiel" userId="dac27b521551ce5e" providerId="LiveId" clId="{64D3DF07-32EB-42B6-861F-E84E602ADBB2}" dt="2022-05-09T14:48:20.406" v="1821" actId="20577"/>
      <pc:docMkLst>
        <pc:docMk/>
      </pc:docMkLst>
      <pc:sldChg chg="addSp modSp mod setBg addAnim">
        <pc:chgData name="Maria Czepiel" userId="dac27b521551ce5e" providerId="LiveId" clId="{64D3DF07-32EB-42B6-861F-E84E602ADBB2}" dt="2022-05-09T11:02:07.216" v="1394"/>
        <pc:sldMkLst>
          <pc:docMk/>
          <pc:sldMk cId="1576258579" sldId="256"/>
        </pc:sldMkLst>
        <pc:spChg chg="mod">
          <ac:chgData name="Maria Czepiel" userId="dac27b521551ce5e" providerId="LiveId" clId="{64D3DF07-32EB-42B6-861F-E84E602ADBB2}" dt="2022-05-09T11:02:07.216" v="1394"/>
          <ac:spMkLst>
            <pc:docMk/>
            <pc:sldMk cId="1576258579" sldId="256"/>
            <ac:spMk id="2" creationId="{DE6B4C68-A126-E3F8-0E72-48F63F22968B}"/>
          </ac:spMkLst>
        </pc:spChg>
        <pc:spChg chg="mod">
          <ac:chgData name="Maria Czepiel" userId="dac27b521551ce5e" providerId="LiveId" clId="{64D3DF07-32EB-42B6-861F-E84E602ADBB2}" dt="2022-05-09T10:48:27.660" v="1025" actId="26606"/>
          <ac:spMkLst>
            <pc:docMk/>
            <pc:sldMk cId="1576258579" sldId="256"/>
            <ac:spMk id="3" creationId="{8C59B5C6-D9C9-794F-F5DF-5D6D7B997DC2}"/>
          </ac:spMkLst>
        </pc:spChg>
        <pc:spChg chg="add">
          <ac:chgData name="Maria Czepiel" userId="dac27b521551ce5e" providerId="LiveId" clId="{64D3DF07-32EB-42B6-861F-E84E602ADBB2}" dt="2022-05-09T10:48:27.660" v="1025" actId="26606"/>
          <ac:spMkLst>
            <pc:docMk/>
            <pc:sldMk cId="1576258579" sldId="256"/>
            <ac:spMk id="71" creationId="{6D356F1A-690D-401E-8CF3-E4686CDFEC30}"/>
          </ac:spMkLst>
        </pc:spChg>
        <pc:spChg chg="add">
          <ac:chgData name="Maria Czepiel" userId="dac27b521551ce5e" providerId="LiveId" clId="{64D3DF07-32EB-42B6-861F-E84E602ADBB2}" dt="2022-05-09T10:48:27.660" v="1025" actId="26606"/>
          <ac:spMkLst>
            <pc:docMk/>
            <pc:sldMk cId="1576258579" sldId="256"/>
            <ac:spMk id="101" creationId="{8841A10E-0F0E-4596-8888-870D709254A7}"/>
          </ac:spMkLst>
        </pc:spChg>
        <pc:spChg chg="add">
          <ac:chgData name="Maria Czepiel" userId="dac27b521551ce5e" providerId="LiveId" clId="{64D3DF07-32EB-42B6-861F-E84E602ADBB2}" dt="2022-05-09T10:48:27.660" v="1025" actId="26606"/>
          <ac:spMkLst>
            <pc:docMk/>
            <pc:sldMk cId="1576258579" sldId="256"/>
            <ac:spMk id="103" creationId="{29B1E55C-E51F-4093-A2A8-137C3E9014D7}"/>
          </ac:spMkLst>
        </pc:spChg>
        <pc:grpChg chg="add">
          <ac:chgData name="Maria Czepiel" userId="dac27b521551ce5e" providerId="LiveId" clId="{64D3DF07-32EB-42B6-861F-E84E602ADBB2}" dt="2022-05-09T10:48:27.660" v="1025" actId="26606"/>
          <ac:grpSpMkLst>
            <pc:docMk/>
            <pc:sldMk cId="1576258579" sldId="256"/>
            <ac:grpSpMk id="73" creationId="{F398A7BA-9279-4363-9D59-238782AB6BB5}"/>
          </ac:grpSpMkLst>
        </pc:grpChg>
        <pc:grpChg chg="add">
          <ac:chgData name="Maria Czepiel" userId="dac27b521551ce5e" providerId="LiveId" clId="{64D3DF07-32EB-42B6-861F-E84E602ADBB2}" dt="2022-05-09T10:48:27.660" v="1025" actId="26606"/>
          <ac:grpSpMkLst>
            <pc:docMk/>
            <pc:sldMk cId="1576258579" sldId="256"/>
            <ac:grpSpMk id="87" creationId="{3B88DAD3-AF6F-4D6C-8512-7239A69A40DD}"/>
          </ac:grpSpMkLst>
        </pc:grpChg>
        <pc:picChg chg="add mod">
          <ac:chgData name="Maria Czepiel" userId="dac27b521551ce5e" providerId="LiveId" clId="{64D3DF07-32EB-42B6-861F-E84E602ADBB2}" dt="2022-05-09T10:48:27.660" v="1025" actId="26606"/>
          <ac:picMkLst>
            <pc:docMk/>
            <pc:sldMk cId="1576258579" sldId="256"/>
            <ac:picMk id="1026" creationId="{9343AC3F-8340-50EB-6D80-08B18F0F6317}"/>
          </ac:picMkLst>
        </pc:picChg>
      </pc:sldChg>
      <pc:sldChg chg="addSp delSp modSp mod">
        <pc:chgData name="Maria Czepiel" userId="dac27b521551ce5e" providerId="LiveId" clId="{64D3DF07-32EB-42B6-861F-E84E602ADBB2}" dt="2022-05-06T14:04:41.693" v="326" actId="20577"/>
        <pc:sldMkLst>
          <pc:docMk/>
          <pc:sldMk cId="2768099816" sldId="257"/>
        </pc:sldMkLst>
        <pc:spChg chg="mod">
          <ac:chgData name="Maria Czepiel" userId="dac27b521551ce5e" providerId="LiveId" clId="{64D3DF07-32EB-42B6-861F-E84E602ADBB2}" dt="2022-05-06T14:04:41.693" v="326" actId="20577"/>
          <ac:spMkLst>
            <pc:docMk/>
            <pc:sldMk cId="2768099816" sldId="257"/>
            <ac:spMk id="2" creationId="{179162F2-1895-F2BB-CC47-0944DD97F4CD}"/>
          </ac:spMkLst>
        </pc:spChg>
        <pc:spChg chg="add mod">
          <ac:chgData name="Maria Czepiel" userId="dac27b521551ce5e" providerId="LiveId" clId="{64D3DF07-32EB-42B6-861F-E84E602ADBB2}" dt="2022-05-06T14:01:43.755" v="266" actId="1076"/>
          <ac:spMkLst>
            <pc:docMk/>
            <pc:sldMk cId="2768099816" sldId="257"/>
            <ac:spMk id="3" creationId="{576D30E8-D857-4327-71B2-EFC6A9FB804E}"/>
          </ac:spMkLst>
        </pc:spChg>
        <pc:spChg chg="add mod">
          <ac:chgData name="Maria Czepiel" userId="dac27b521551ce5e" providerId="LiveId" clId="{64D3DF07-32EB-42B6-861F-E84E602ADBB2}" dt="2022-05-06T14:04:20.583" v="323" actId="1076"/>
          <ac:spMkLst>
            <pc:docMk/>
            <pc:sldMk cId="2768099816" sldId="257"/>
            <ac:spMk id="7" creationId="{9B5CE3F5-D99B-0EFF-2F8E-BF70A316C15F}"/>
          </ac:spMkLst>
        </pc:spChg>
        <pc:picChg chg="add mod">
          <ac:chgData name="Maria Czepiel" userId="dac27b521551ce5e" providerId="LiveId" clId="{64D3DF07-32EB-42B6-861F-E84E602ADBB2}" dt="2022-05-06T14:01:47.369" v="267" actId="1076"/>
          <ac:picMkLst>
            <pc:docMk/>
            <pc:sldMk cId="2768099816" sldId="257"/>
            <ac:picMk id="1026" creationId="{4F111973-950F-4F0F-F1FF-1E518FD1CEDC}"/>
          </ac:picMkLst>
        </pc:picChg>
        <pc:picChg chg="add mod">
          <ac:chgData name="Maria Czepiel" userId="dac27b521551ce5e" providerId="LiveId" clId="{64D3DF07-32EB-42B6-861F-E84E602ADBB2}" dt="2022-05-06T14:03:23.818" v="272" actId="14100"/>
          <ac:picMkLst>
            <pc:docMk/>
            <pc:sldMk cId="2768099816" sldId="257"/>
            <ac:picMk id="1028" creationId="{44284CA1-857D-7726-0454-0972DF57AB39}"/>
          </ac:picMkLst>
        </pc:picChg>
        <pc:picChg chg="add del">
          <ac:chgData name="Maria Czepiel" userId="dac27b521551ce5e" providerId="LiveId" clId="{64D3DF07-32EB-42B6-861F-E84E602ADBB2}" dt="2022-05-06T14:03:31.199" v="274" actId="478"/>
          <ac:picMkLst>
            <pc:docMk/>
            <pc:sldMk cId="2768099816" sldId="257"/>
            <ac:picMk id="1030" creationId="{A29006C5-FDE9-21ED-8BE4-9D8D7E2C1B5A}"/>
          </ac:picMkLst>
        </pc:picChg>
      </pc:sldChg>
      <pc:sldChg chg="addSp delSp modSp mod setBg">
        <pc:chgData name="Maria Czepiel" userId="dac27b521551ce5e" providerId="LiveId" clId="{64D3DF07-32EB-42B6-861F-E84E602ADBB2}" dt="2022-05-09T11:10:31.172" v="1428" actId="26606"/>
        <pc:sldMkLst>
          <pc:docMk/>
          <pc:sldMk cId="1420506424" sldId="258"/>
        </pc:sldMkLst>
        <pc:spChg chg="mod ord">
          <ac:chgData name="Maria Czepiel" userId="dac27b521551ce5e" providerId="LiveId" clId="{64D3DF07-32EB-42B6-861F-E84E602ADBB2}" dt="2022-05-09T11:10:31.172" v="1428" actId="26606"/>
          <ac:spMkLst>
            <pc:docMk/>
            <pc:sldMk cId="1420506424" sldId="258"/>
            <ac:spMk id="2" creationId="{DB5855D5-6B04-9781-8ACA-C6333D794E7D}"/>
          </ac:spMkLst>
        </pc:spChg>
        <pc:spChg chg="add del">
          <ac:chgData name="Maria Czepiel" userId="dac27b521551ce5e" providerId="LiveId" clId="{64D3DF07-32EB-42B6-861F-E84E602ADBB2}" dt="2022-05-09T11:10:31.055" v="1427" actId="26606"/>
          <ac:spMkLst>
            <pc:docMk/>
            <pc:sldMk cId="1420506424" sldId="258"/>
            <ac:spMk id="99" creationId="{1996130F-9AB5-4DE9-8574-3AF891C5C172}"/>
          </ac:spMkLst>
        </pc:spChg>
        <pc:spChg chg="add del">
          <ac:chgData name="Maria Czepiel" userId="dac27b521551ce5e" providerId="LiveId" clId="{64D3DF07-32EB-42B6-861F-E84E602ADBB2}" dt="2022-05-09T11:10:31.055" v="1427" actId="26606"/>
          <ac:spMkLst>
            <pc:docMk/>
            <pc:sldMk cId="1420506424" sldId="258"/>
            <ac:spMk id="101" creationId="{7326F4E6-9131-42DA-97B2-0BA8D1E258AD}"/>
          </ac:spMkLst>
        </pc:spChg>
        <pc:spChg chg="add del">
          <ac:chgData name="Maria Czepiel" userId="dac27b521551ce5e" providerId="LiveId" clId="{64D3DF07-32EB-42B6-861F-E84E602ADBB2}" dt="2022-05-09T11:10:31.055" v="1427" actId="26606"/>
          <ac:spMkLst>
            <pc:docMk/>
            <pc:sldMk cId="1420506424" sldId="258"/>
            <ac:spMk id="103" creationId="{3F4C104D-5F30-4811-9376-566B26E4719A}"/>
          </ac:spMkLst>
        </pc:spChg>
        <pc:spChg chg="add del">
          <ac:chgData name="Maria Czepiel" userId="dac27b521551ce5e" providerId="LiveId" clId="{64D3DF07-32EB-42B6-861F-E84E602ADBB2}" dt="2022-05-09T11:10:31.055" v="1427" actId="26606"/>
          <ac:spMkLst>
            <pc:docMk/>
            <pc:sldMk cId="1420506424" sldId="258"/>
            <ac:spMk id="105" creationId="{0815E34B-5D02-4E01-A936-E8E1C0AB6F12}"/>
          </ac:spMkLst>
        </pc:spChg>
        <pc:spChg chg="add del">
          <ac:chgData name="Maria Czepiel" userId="dac27b521551ce5e" providerId="LiveId" clId="{64D3DF07-32EB-42B6-861F-E84E602ADBB2}" dt="2022-05-09T11:10:31.055" v="1427" actId="26606"/>
          <ac:spMkLst>
            <pc:docMk/>
            <pc:sldMk cId="1420506424" sldId="258"/>
            <ac:spMk id="107" creationId="{7DE3414B-B032-4710-A468-D3285E38C5FF}"/>
          </ac:spMkLst>
        </pc:spChg>
        <pc:spChg chg="add">
          <ac:chgData name="Maria Czepiel" userId="dac27b521551ce5e" providerId="LiveId" clId="{64D3DF07-32EB-42B6-861F-E84E602ADBB2}" dt="2022-05-09T11:10:31.172" v="1428" actId="26606"/>
          <ac:spMkLst>
            <pc:docMk/>
            <pc:sldMk cId="1420506424" sldId="258"/>
            <ac:spMk id="133" creationId="{AA5CD610-ED7C-4CED-A9A1-174432C88AF8}"/>
          </ac:spMkLst>
        </pc:spChg>
        <pc:spChg chg="add">
          <ac:chgData name="Maria Czepiel" userId="dac27b521551ce5e" providerId="LiveId" clId="{64D3DF07-32EB-42B6-861F-E84E602ADBB2}" dt="2022-05-09T11:10:31.172" v="1428" actId="26606"/>
          <ac:spMkLst>
            <pc:docMk/>
            <pc:sldMk cId="1420506424" sldId="258"/>
            <ac:spMk id="135" creationId="{0C4379BF-8C7A-480A-BC36-DA55D92A9356}"/>
          </ac:spMkLst>
        </pc:spChg>
        <pc:spChg chg="add">
          <ac:chgData name="Maria Czepiel" userId="dac27b521551ce5e" providerId="LiveId" clId="{64D3DF07-32EB-42B6-861F-E84E602ADBB2}" dt="2022-05-09T11:10:31.172" v="1428" actId="26606"/>
          <ac:spMkLst>
            <pc:docMk/>
            <pc:sldMk cId="1420506424" sldId="258"/>
            <ac:spMk id="2054" creationId="{DE91395A-2D18-4AF6-A0AC-AAA7189FED11}"/>
          </ac:spMkLst>
        </pc:spChg>
        <pc:spChg chg="add">
          <ac:chgData name="Maria Czepiel" userId="dac27b521551ce5e" providerId="LiveId" clId="{64D3DF07-32EB-42B6-861F-E84E602ADBB2}" dt="2022-05-09T11:10:31.172" v="1428" actId="26606"/>
          <ac:spMkLst>
            <pc:docMk/>
            <pc:sldMk cId="1420506424" sldId="258"/>
            <ac:spMk id="2055" creationId="{A57352BE-A213-4040-BE8E-D4A925AD9DF8}"/>
          </ac:spMkLst>
        </pc:spChg>
        <pc:spChg chg="add">
          <ac:chgData name="Maria Czepiel" userId="dac27b521551ce5e" providerId="LiveId" clId="{64D3DF07-32EB-42B6-861F-E84E602ADBB2}" dt="2022-05-09T11:10:31.172" v="1428" actId="26606"/>
          <ac:spMkLst>
            <pc:docMk/>
            <pc:sldMk cId="1420506424" sldId="258"/>
            <ac:spMk id="2056" creationId="{1A44C337-3893-4B29-A265-B1329150B6AA}"/>
          </ac:spMkLst>
        </pc:spChg>
        <pc:grpChg chg="add del">
          <ac:chgData name="Maria Czepiel" userId="dac27b521551ce5e" providerId="LiveId" clId="{64D3DF07-32EB-42B6-861F-E84E602ADBB2}" dt="2022-05-09T11:10:31.055" v="1427" actId="26606"/>
          <ac:grpSpMkLst>
            <pc:docMk/>
            <pc:sldMk cId="1420506424" sldId="258"/>
            <ac:grpSpMk id="71" creationId="{166BF9EE-F7AC-4FA5-AC7E-001B3A642F75}"/>
          </ac:grpSpMkLst>
        </pc:grpChg>
        <pc:grpChg chg="add del">
          <ac:chgData name="Maria Czepiel" userId="dac27b521551ce5e" providerId="LiveId" clId="{64D3DF07-32EB-42B6-861F-E84E602ADBB2}" dt="2022-05-09T11:10:31.055" v="1427" actId="26606"/>
          <ac:grpSpMkLst>
            <pc:docMk/>
            <pc:sldMk cId="1420506424" sldId="258"/>
            <ac:grpSpMk id="85" creationId="{E312DBA5-56D8-42B2-BA94-28168C2A6703}"/>
          </ac:grpSpMkLst>
        </pc:grpChg>
        <pc:grpChg chg="add">
          <ac:chgData name="Maria Czepiel" userId="dac27b521551ce5e" providerId="LiveId" clId="{64D3DF07-32EB-42B6-861F-E84E602ADBB2}" dt="2022-05-09T11:10:31.172" v="1428" actId="26606"/>
          <ac:grpSpMkLst>
            <pc:docMk/>
            <pc:sldMk cId="1420506424" sldId="258"/>
            <ac:grpSpMk id="119" creationId="{AF44CA9C-80E8-44E1-A79C-D6EBFC73BCA0}"/>
          </ac:grpSpMkLst>
        </pc:grpChg>
        <pc:grpChg chg="add">
          <ac:chgData name="Maria Czepiel" userId="dac27b521551ce5e" providerId="LiveId" clId="{64D3DF07-32EB-42B6-861F-E84E602ADBB2}" dt="2022-05-09T11:10:31.172" v="1428" actId="26606"/>
          <ac:grpSpMkLst>
            <pc:docMk/>
            <pc:sldMk cId="1420506424" sldId="258"/>
            <ac:grpSpMk id="2052" creationId="{7398C59F-5A18-487B-91D6-B955AACF2E50}"/>
          </ac:grpSpMkLst>
        </pc:grpChg>
        <pc:grpChg chg="add">
          <ac:chgData name="Maria Czepiel" userId="dac27b521551ce5e" providerId="LiveId" clId="{64D3DF07-32EB-42B6-861F-E84E602ADBB2}" dt="2022-05-09T11:10:31.172" v="1428" actId="26606"/>
          <ac:grpSpMkLst>
            <pc:docMk/>
            <pc:sldMk cId="1420506424" sldId="258"/>
            <ac:grpSpMk id="2053" creationId="{520234FB-542E-4550-9C2F-1B56FD41A1CA}"/>
          </ac:grpSpMkLst>
        </pc:grpChg>
        <pc:grpChg chg="add">
          <ac:chgData name="Maria Czepiel" userId="dac27b521551ce5e" providerId="LiveId" clId="{64D3DF07-32EB-42B6-861F-E84E602ADBB2}" dt="2022-05-09T11:10:31.172" v="1428" actId="26606"/>
          <ac:grpSpMkLst>
            <pc:docMk/>
            <pc:sldMk cId="1420506424" sldId="258"/>
            <ac:grpSpMk id="2057" creationId="{81E0B358-1267-4844-8B3D-B7A279B4175A}"/>
          </ac:grpSpMkLst>
        </pc:grpChg>
        <pc:picChg chg="add mod">
          <ac:chgData name="Maria Czepiel" userId="dac27b521551ce5e" providerId="LiveId" clId="{64D3DF07-32EB-42B6-861F-E84E602ADBB2}" dt="2022-05-09T11:10:31.172" v="1428" actId="26606"/>
          <ac:picMkLst>
            <pc:docMk/>
            <pc:sldMk cId="1420506424" sldId="258"/>
            <ac:picMk id="2050" creationId="{AAEF106F-B9FA-8B71-9998-7D37599FD1E5}"/>
          </ac:picMkLst>
        </pc:picChg>
      </pc:sldChg>
      <pc:sldChg chg="addSp modSp new mod">
        <pc:chgData name="Maria Czepiel" userId="dac27b521551ce5e" providerId="LiveId" clId="{64D3DF07-32EB-42B6-861F-E84E602ADBB2}" dt="2022-05-09T14:48:20.406" v="1821" actId="20577"/>
        <pc:sldMkLst>
          <pc:docMk/>
          <pc:sldMk cId="434681767" sldId="259"/>
        </pc:sldMkLst>
        <pc:spChg chg="add mod">
          <ac:chgData name="Maria Czepiel" userId="dac27b521551ce5e" providerId="LiveId" clId="{64D3DF07-32EB-42B6-861F-E84E602ADBB2}" dt="2022-05-09T14:48:20.406" v="1821" actId="20577"/>
          <ac:spMkLst>
            <pc:docMk/>
            <pc:sldMk cId="434681767" sldId="259"/>
            <ac:spMk id="2" creationId="{ED15046D-9AAD-9B5B-0DA3-D3EDCDE0D4A9}"/>
          </ac:spMkLst>
        </pc:spChg>
      </pc:sldChg>
      <pc:sldChg chg="addSp modSp new mod">
        <pc:chgData name="Maria Czepiel" userId="dac27b521551ce5e" providerId="LiveId" clId="{64D3DF07-32EB-42B6-861F-E84E602ADBB2}" dt="2022-05-09T11:02:07.216" v="1394"/>
        <pc:sldMkLst>
          <pc:docMk/>
          <pc:sldMk cId="841258652" sldId="260"/>
        </pc:sldMkLst>
        <pc:spChg chg="add mod">
          <ac:chgData name="Maria Czepiel" userId="dac27b521551ce5e" providerId="LiveId" clId="{64D3DF07-32EB-42B6-861F-E84E602ADBB2}" dt="2022-05-09T11:02:07.216" v="1394"/>
          <ac:spMkLst>
            <pc:docMk/>
            <pc:sldMk cId="841258652" sldId="260"/>
            <ac:spMk id="2" creationId="{CEC2F088-A6D7-2256-A83E-6B6889B18205}"/>
          </ac:spMkLst>
        </pc:spChg>
      </pc:sldChg>
      <pc:sldChg chg="addSp delSp modSp new mod">
        <pc:chgData name="Maria Czepiel" userId="dac27b521551ce5e" providerId="LiveId" clId="{64D3DF07-32EB-42B6-861F-E84E602ADBB2}" dt="2022-05-09T11:02:07.216" v="1394"/>
        <pc:sldMkLst>
          <pc:docMk/>
          <pc:sldMk cId="3434585286" sldId="261"/>
        </pc:sldMkLst>
        <pc:spChg chg="add mod">
          <ac:chgData name="Maria Czepiel" userId="dac27b521551ce5e" providerId="LiveId" clId="{64D3DF07-32EB-42B6-861F-E84E602ADBB2}" dt="2022-05-09T11:02:07.216" v="1394"/>
          <ac:spMkLst>
            <pc:docMk/>
            <pc:sldMk cId="3434585286" sldId="261"/>
            <ac:spMk id="2" creationId="{9C3C26CF-56E6-9B78-2ADF-38EC1CFE0A17}"/>
          </ac:spMkLst>
        </pc:spChg>
        <pc:spChg chg="add mod">
          <ac:chgData name="Maria Czepiel" userId="dac27b521551ce5e" providerId="LiveId" clId="{64D3DF07-32EB-42B6-861F-E84E602ADBB2}" dt="2022-05-06T17:56:13.214" v="549" actId="1076"/>
          <ac:spMkLst>
            <pc:docMk/>
            <pc:sldMk cId="3434585286" sldId="261"/>
            <ac:spMk id="5" creationId="{36C8A709-C971-222A-F760-AE79B8E2216C}"/>
          </ac:spMkLst>
        </pc:spChg>
        <pc:spChg chg="add del mod">
          <ac:chgData name="Maria Czepiel" userId="dac27b521551ce5e" providerId="LiveId" clId="{64D3DF07-32EB-42B6-861F-E84E602ADBB2}" dt="2022-05-06T17:45:23.007" v="377"/>
          <ac:spMkLst>
            <pc:docMk/>
            <pc:sldMk cId="3434585286" sldId="261"/>
            <ac:spMk id="7" creationId="{B6A31DF1-537E-B7C6-69C2-504C4B6098DA}"/>
          </ac:spMkLst>
        </pc:spChg>
        <pc:spChg chg="add mod">
          <ac:chgData name="Maria Czepiel" userId="dac27b521551ce5e" providerId="LiveId" clId="{64D3DF07-32EB-42B6-861F-E84E602ADBB2}" dt="2022-05-06T17:55:57.963" v="545" actId="1076"/>
          <ac:spMkLst>
            <pc:docMk/>
            <pc:sldMk cId="3434585286" sldId="261"/>
            <ac:spMk id="8" creationId="{6AE3781E-AB00-DA2D-BA88-4D6E0CD9A37E}"/>
          </ac:spMkLst>
        </pc:spChg>
        <pc:spChg chg="add mod">
          <ac:chgData name="Maria Czepiel" userId="dac27b521551ce5e" providerId="LiveId" clId="{64D3DF07-32EB-42B6-861F-E84E602ADBB2}" dt="2022-05-06T17:55:41.529" v="540" actId="1076"/>
          <ac:spMkLst>
            <pc:docMk/>
            <pc:sldMk cId="3434585286" sldId="261"/>
            <ac:spMk id="10" creationId="{462F8D87-28B2-C1EA-8773-F7E0F0D72A20}"/>
          </ac:spMkLst>
        </pc:spChg>
        <pc:spChg chg="add mod">
          <ac:chgData name="Maria Czepiel" userId="dac27b521551ce5e" providerId="LiveId" clId="{64D3DF07-32EB-42B6-861F-E84E602ADBB2}" dt="2022-05-06T17:56:03.918" v="546" actId="1076"/>
          <ac:spMkLst>
            <pc:docMk/>
            <pc:sldMk cId="3434585286" sldId="261"/>
            <ac:spMk id="12" creationId="{97CA1E68-C8F4-C2F3-2487-367AB86EEB13}"/>
          </ac:spMkLst>
        </pc:spChg>
        <pc:picChg chg="add mod">
          <ac:chgData name="Maria Czepiel" userId="dac27b521551ce5e" providerId="LiveId" clId="{64D3DF07-32EB-42B6-861F-E84E602ADBB2}" dt="2022-05-06T17:56:10.153" v="548" actId="1076"/>
          <ac:picMkLst>
            <pc:docMk/>
            <pc:sldMk cId="3434585286" sldId="261"/>
            <ac:picMk id="2050" creationId="{260D6FC3-4FDE-4B21-173C-C0301509ECD0}"/>
          </ac:picMkLst>
        </pc:picChg>
        <pc:picChg chg="add del">
          <ac:chgData name="Maria Czepiel" userId="dac27b521551ce5e" providerId="LiveId" clId="{64D3DF07-32EB-42B6-861F-E84E602ADBB2}" dt="2022-05-06T14:05:36.354" v="333"/>
          <ac:picMkLst>
            <pc:docMk/>
            <pc:sldMk cId="3434585286" sldId="261"/>
            <ac:picMk id="2052" creationId="{2DF7E1FC-07B8-C34D-6F73-94A77067AEE4}"/>
          </ac:picMkLst>
        </pc:picChg>
        <pc:picChg chg="add mod">
          <ac:chgData name="Maria Czepiel" userId="dac27b521551ce5e" providerId="LiveId" clId="{64D3DF07-32EB-42B6-861F-E84E602ADBB2}" dt="2022-05-06T17:55:52.627" v="544" actId="1076"/>
          <ac:picMkLst>
            <pc:docMk/>
            <pc:sldMk cId="3434585286" sldId="261"/>
            <ac:picMk id="2054" creationId="{A9943D81-27BA-2EE3-D1E7-670C9A72331B}"/>
          </ac:picMkLst>
        </pc:picChg>
        <pc:picChg chg="add mod">
          <ac:chgData name="Maria Czepiel" userId="dac27b521551ce5e" providerId="LiveId" clId="{64D3DF07-32EB-42B6-861F-E84E602ADBB2}" dt="2022-05-06T17:55:33.637" v="538" actId="1076"/>
          <ac:picMkLst>
            <pc:docMk/>
            <pc:sldMk cId="3434585286" sldId="261"/>
            <ac:picMk id="2056" creationId="{239D322A-CBE2-84C7-6C0E-F1FE85B7E725}"/>
          </ac:picMkLst>
        </pc:picChg>
        <pc:picChg chg="add mod">
          <ac:chgData name="Maria Czepiel" userId="dac27b521551ce5e" providerId="LiveId" clId="{64D3DF07-32EB-42B6-861F-E84E602ADBB2}" dt="2022-05-06T17:55:50.920" v="543" actId="1076"/>
          <ac:picMkLst>
            <pc:docMk/>
            <pc:sldMk cId="3434585286" sldId="261"/>
            <ac:picMk id="2058" creationId="{251D83A8-5355-9C1D-E4C3-97E5CDDAA2B1}"/>
          </ac:picMkLst>
        </pc:picChg>
      </pc:sldChg>
      <pc:sldChg chg="addSp delSp modSp new mod setBg">
        <pc:chgData name="Maria Czepiel" userId="dac27b521551ce5e" providerId="LiveId" clId="{64D3DF07-32EB-42B6-861F-E84E602ADBB2}" dt="2022-05-09T13:40:36.523" v="1506" actId="207"/>
        <pc:sldMkLst>
          <pc:docMk/>
          <pc:sldMk cId="1494325869" sldId="262"/>
        </pc:sldMkLst>
        <pc:spChg chg="add mod">
          <ac:chgData name="Maria Czepiel" userId="dac27b521551ce5e" providerId="LiveId" clId="{64D3DF07-32EB-42B6-861F-E84E602ADBB2}" dt="2022-05-09T13:40:36.523" v="1506" actId="207"/>
          <ac:spMkLst>
            <pc:docMk/>
            <pc:sldMk cId="1494325869" sldId="262"/>
            <ac:spMk id="2" creationId="{39928279-8F6D-2801-0541-D433AD62DB36}"/>
          </ac:spMkLst>
        </pc:spChg>
        <pc:spChg chg="add del">
          <ac:chgData name="Maria Czepiel" userId="dac27b521551ce5e" providerId="LiveId" clId="{64D3DF07-32EB-42B6-861F-E84E602ADBB2}" dt="2022-05-09T11:29:53.203" v="1432" actId="26606"/>
          <ac:spMkLst>
            <pc:docMk/>
            <pc:sldMk cId="1494325869" sldId="262"/>
            <ac:spMk id="99" creationId="{DE91395A-2D18-4AF6-A0AC-AAA7189FED11}"/>
          </ac:spMkLst>
        </pc:spChg>
        <pc:spChg chg="add del">
          <ac:chgData name="Maria Czepiel" userId="dac27b521551ce5e" providerId="LiveId" clId="{64D3DF07-32EB-42B6-861F-E84E602ADBB2}" dt="2022-05-09T11:29:53.203" v="1432" actId="26606"/>
          <ac:spMkLst>
            <pc:docMk/>
            <pc:sldMk cId="1494325869" sldId="262"/>
            <ac:spMk id="101" creationId="{A57352BE-A213-4040-BE8E-D4A925AD9DF8}"/>
          </ac:spMkLst>
        </pc:spChg>
        <pc:spChg chg="add del">
          <ac:chgData name="Maria Czepiel" userId="dac27b521551ce5e" providerId="LiveId" clId="{64D3DF07-32EB-42B6-861F-E84E602ADBB2}" dt="2022-05-09T11:29:53.203" v="1432" actId="26606"/>
          <ac:spMkLst>
            <pc:docMk/>
            <pc:sldMk cId="1494325869" sldId="262"/>
            <ac:spMk id="103" creationId="{B2EC7880-C5D9-40A8-A6B0-3198AD07AD1B}"/>
          </ac:spMkLst>
        </pc:spChg>
        <pc:spChg chg="add del">
          <ac:chgData name="Maria Czepiel" userId="dac27b521551ce5e" providerId="LiveId" clId="{64D3DF07-32EB-42B6-861F-E84E602ADBB2}" dt="2022-05-09T11:29:53.203" v="1432" actId="26606"/>
          <ac:spMkLst>
            <pc:docMk/>
            <pc:sldMk cId="1494325869" sldId="262"/>
            <ac:spMk id="105" creationId="{94543A62-A2AB-454A-878E-D3D9190D5FC7}"/>
          </ac:spMkLst>
        </pc:spChg>
        <pc:spChg chg="add del">
          <ac:chgData name="Maria Czepiel" userId="dac27b521551ce5e" providerId="LiveId" clId="{64D3DF07-32EB-42B6-861F-E84E602ADBB2}" dt="2022-05-09T11:29:53.203" v="1432" actId="26606"/>
          <ac:spMkLst>
            <pc:docMk/>
            <pc:sldMk cId="1494325869" sldId="262"/>
            <ac:spMk id="107" creationId="{50553464-41F1-4160-9D02-7C5EC7013BDA}"/>
          </ac:spMkLst>
        </pc:spChg>
        <pc:spChg chg="add del">
          <ac:chgData name="Maria Czepiel" userId="dac27b521551ce5e" providerId="LiveId" clId="{64D3DF07-32EB-42B6-861F-E84E602ADBB2}" dt="2022-05-09T11:30:26.759" v="1437" actId="26606"/>
          <ac:spMkLst>
            <pc:docMk/>
            <pc:sldMk cId="1494325869" sldId="262"/>
            <ac:spMk id="168" creationId="{DE91395A-2D18-4AF6-A0AC-AAA7189FED11}"/>
          </ac:spMkLst>
        </pc:spChg>
        <pc:spChg chg="add del">
          <ac:chgData name="Maria Czepiel" userId="dac27b521551ce5e" providerId="LiveId" clId="{64D3DF07-32EB-42B6-861F-E84E602ADBB2}" dt="2022-05-09T11:30:26.759" v="1437" actId="26606"/>
          <ac:spMkLst>
            <pc:docMk/>
            <pc:sldMk cId="1494325869" sldId="262"/>
            <ac:spMk id="170" creationId="{A57352BE-A213-4040-BE8E-D4A925AD9DF8}"/>
          </ac:spMkLst>
        </pc:spChg>
        <pc:spChg chg="add del">
          <ac:chgData name="Maria Czepiel" userId="dac27b521551ce5e" providerId="LiveId" clId="{64D3DF07-32EB-42B6-861F-E84E602ADBB2}" dt="2022-05-09T11:31:08.524" v="1443" actId="26606"/>
          <ac:spMkLst>
            <pc:docMk/>
            <pc:sldMk cId="1494325869" sldId="262"/>
            <ac:spMk id="172" creationId="{2F21E579-4785-4A4E-8D09-42E5246D8E58}"/>
          </ac:spMkLst>
        </pc:spChg>
        <pc:spChg chg="add del">
          <ac:chgData name="Maria Czepiel" userId="dac27b521551ce5e" providerId="LiveId" clId="{64D3DF07-32EB-42B6-861F-E84E602ADBB2}" dt="2022-05-09T11:31:08.524" v="1443" actId="26606"/>
          <ac:spMkLst>
            <pc:docMk/>
            <pc:sldMk cId="1494325869" sldId="262"/>
            <ac:spMk id="174" creationId="{3BE96D34-9D7C-4984-961D-7165FA21612E}"/>
          </ac:spMkLst>
        </pc:spChg>
        <pc:spChg chg="add del">
          <ac:chgData name="Maria Czepiel" userId="dac27b521551ce5e" providerId="LiveId" clId="{64D3DF07-32EB-42B6-861F-E84E602ADBB2}" dt="2022-05-09T11:31:08.524" v="1443" actId="26606"/>
          <ac:spMkLst>
            <pc:docMk/>
            <pc:sldMk cId="1494325869" sldId="262"/>
            <ac:spMk id="176" creationId="{C8DE1BEC-DAE3-43F4-8D9F-384C3D694130}"/>
          </ac:spMkLst>
        </pc:spChg>
        <pc:spChg chg="add del">
          <ac:chgData name="Maria Czepiel" userId="dac27b521551ce5e" providerId="LiveId" clId="{64D3DF07-32EB-42B6-861F-E84E602ADBB2}" dt="2022-05-09T11:31:08.577" v="1444" actId="26606"/>
          <ac:spMkLst>
            <pc:docMk/>
            <pc:sldMk cId="1494325869" sldId="262"/>
            <ac:spMk id="3078" creationId="{DE91395A-2D18-4AF6-A0AC-AAA7189FED11}"/>
          </ac:spMkLst>
        </pc:spChg>
        <pc:spChg chg="add del">
          <ac:chgData name="Maria Czepiel" userId="dac27b521551ce5e" providerId="LiveId" clId="{64D3DF07-32EB-42B6-861F-E84E602ADBB2}" dt="2022-05-09T11:31:08.577" v="1444" actId="26606"/>
          <ac:spMkLst>
            <pc:docMk/>
            <pc:sldMk cId="1494325869" sldId="262"/>
            <ac:spMk id="3079" creationId="{A57352BE-A213-4040-BE8E-D4A925AD9DF8}"/>
          </ac:spMkLst>
        </pc:spChg>
        <pc:spChg chg="add del">
          <ac:chgData name="Maria Czepiel" userId="dac27b521551ce5e" providerId="LiveId" clId="{64D3DF07-32EB-42B6-861F-E84E602ADBB2}" dt="2022-05-09T11:31:08.524" v="1443" actId="26606"/>
          <ac:spMkLst>
            <pc:docMk/>
            <pc:sldMk cId="1494325869" sldId="262"/>
            <ac:spMk id="3083" creationId="{DE91395A-2D18-4AF6-A0AC-AAA7189FED11}"/>
          </ac:spMkLst>
        </pc:spChg>
        <pc:spChg chg="add del">
          <ac:chgData name="Maria Czepiel" userId="dac27b521551ce5e" providerId="LiveId" clId="{64D3DF07-32EB-42B6-861F-E84E602ADBB2}" dt="2022-05-09T11:31:08.524" v="1443" actId="26606"/>
          <ac:spMkLst>
            <pc:docMk/>
            <pc:sldMk cId="1494325869" sldId="262"/>
            <ac:spMk id="3084" creationId="{A57352BE-A213-4040-BE8E-D4A925AD9DF8}"/>
          </ac:spMkLst>
        </pc:spChg>
        <pc:spChg chg="add">
          <ac:chgData name="Maria Czepiel" userId="dac27b521551ce5e" providerId="LiveId" clId="{64D3DF07-32EB-42B6-861F-E84E602ADBB2}" dt="2022-05-09T11:31:08.577" v="1444" actId="26606"/>
          <ac:spMkLst>
            <pc:docMk/>
            <pc:sldMk cId="1494325869" sldId="262"/>
            <ac:spMk id="3088" creationId="{DE91395A-2D18-4AF6-A0AC-AAA7189FED11}"/>
          </ac:spMkLst>
        </pc:spChg>
        <pc:spChg chg="add">
          <ac:chgData name="Maria Czepiel" userId="dac27b521551ce5e" providerId="LiveId" clId="{64D3DF07-32EB-42B6-861F-E84E602ADBB2}" dt="2022-05-09T11:31:08.577" v="1444" actId="26606"/>
          <ac:spMkLst>
            <pc:docMk/>
            <pc:sldMk cId="1494325869" sldId="262"/>
            <ac:spMk id="3089" creationId="{A57352BE-A213-4040-BE8E-D4A925AD9DF8}"/>
          </ac:spMkLst>
        </pc:spChg>
        <pc:grpChg chg="add del">
          <ac:chgData name="Maria Czepiel" userId="dac27b521551ce5e" providerId="LiveId" clId="{64D3DF07-32EB-42B6-861F-E84E602ADBB2}" dt="2022-05-09T11:29:53.203" v="1432" actId="26606"/>
          <ac:grpSpMkLst>
            <pc:docMk/>
            <pc:sldMk cId="1494325869" sldId="262"/>
            <ac:grpSpMk id="71" creationId="{7398C59F-5A18-487B-91D6-B955AACF2E50}"/>
          </ac:grpSpMkLst>
        </pc:grpChg>
        <pc:grpChg chg="add del">
          <ac:chgData name="Maria Czepiel" userId="dac27b521551ce5e" providerId="LiveId" clId="{64D3DF07-32EB-42B6-861F-E84E602ADBB2}" dt="2022-05-09T11:29:53.203" v="1432" actId="26606"/>
          <ac:grpSpMkLst>
            <pc:docMk/>
            <pc:sldMk cId="1494325869" sldId="262"/>
            <ac:grpSpMk id="85" creationId="{520234FB-542E-4550-9C2F-1B56FD41A1CA}"/>
          </ac:grpSpMkLst>
        </pc:grpChg>
        <pc:grpChg chg="add del">
          <ac:chgData name="Maria Czepiel" userId="dac27b521551ce5e" providerId="LiveId" clId="{64D3DF07-32EB-42B6-861F-E84E602ADBB2}" dt="2022-05-09T11:30:26.759" v="1437" actId="26606"/>
          <ac:grpSpMkLst>
            <pc:docMk/>
            <pc:sldMk cId="1494325869" sldId="262"/>
            <ac:grpSpMk id="140" creationId="{7398C59F-5A18-487B-91D6-B955AACF2E50}"/>
          </ac:grpSpMkLst>
        </pc:grpChg>
        <pc:grpChg chg="add del">
          <ac:chgData name="Maria Czepiel" userId="dac27b521551ce5e" providerId="LiveId" clId="{64D3DF07-32EB-42B6-861F-E84E602ADBB2}" dt="2022-05-09T11:30:26.759" v="1437" actId="26606"/>
          <ac:grpSpMkLst>
            <pc:docMk/>
            <pc:sldMk cId="1494325869" sldId="262"/>
            <ac:grpSpMk id="154" creationId="{520234FB-542E-4550-9C2F-1B56FD41A1CA}"/>
          </ac:grpSpMkLst>
        </pc:grpChg>
        <pc:grpChg chg="add del">
          <ac:chgData name="Maria Czepiel" userId="dac27b521551ce5e" providerId="LiveId" clId="{64D3DF07-32EB-42B6-861F-E84E602ADBB2}" dt="2022-05-09T11:31:08.577" v="1444" actId="26606"/>
          <ac:grpSpMkLst>
            <pc:docMk/>
            <pc:sldMk cId="1494325869" sldId="262"/>
            <ac:grpSpMk id="3076" creationId="{7398C59F-5A18-487B-91D6-B955AACF2E50}"/>
          </ac:grpSpMkLst>
        </pc:grpChg>
        <pc:grpChg chg="add del">
          <ac:chgData name="Maria Czepiel" userId="dac27b521551ce5e" providerId="LiveId" clId="{64D3DF07-32EB-42B6-861F-E84E602ADBB2}" dt="2022-05-09T11:31:08.577" v="1444" actId="26606"/>
          <ac:grpSpMkLst>
            <pc:docMk/>
            <pc:sldMk cId="1494325869" sldId="262"/>
            <ac:grpSpMk id="3077" creationId="{520234FB-542E-4550-9C2F-1B56FD41A1CA}"/>
          </ac:grpSpMkLst>
        </pc:grpChg>
        <pc:grpChg chg="add del">
          <ac:chgData name="Maria Czepiel" userId="dac27b521551ce5e" providerId="LiveId" clId="{64D3DF07-32EB-42B6-861F-E84E602ADBB2}" dt="2022-05-09T11:31:08.524" v="1443" actId="26606"/>
          <ac:grpSpMkLst>
            <pc:docMk/>
            <pc:sldMk cId="1494325869" sldId="262"/>
            <ac:grpSpMk id="3081" creationId="{7398C59F-5A18-487B-91D6-B955AACF2E50}"/>
          </ac:grpSpMkLst>
        </pc:grpChg>
        <pc:grpChg chg="add del">
          <ac:chgData name="Maria Czepiel" userId="dac27b521551ce5e" providerId="LiveId" clId="{64D3DF07-32EB-42B6-861F-E84E602ADBB2}" dt="2022-05-09T11:31:08.524" v="1443" actId="26606"/>
          <ac:grpSpMkLst>
            <pc:docMk/>
            <pc:sldMk cId="1494325869" sldId="262"/>
            <ac:grpSpMk id="3082" creationId="{520234FB-542E-4550-9C2F-1B56FD41A1CA}"/>
          </ac:grpSpMkLst>
        </pc:grpChg>
        <pc:grpChg chg="add">
          <ac:chgData name="Maria Czepiel" userId="dac27b521551ce5e" providerId="LiveId" clId="{64D3DF07-32EB-42B6-861F-E84E602ADBB2}" dt="2022-05-09T11:31:08.577" v="1444" actId="26606"/>
          <ac:grpSpMkLst>
            <pc:docMk/>
            <pc:sldMk cId="1494325869" sldId="262"/>
            <ac:grpSpMk id="3086" creationId="{7398C59F-5A18-487B-91D6-B955AACF2E50}"/>
          </ac:grpSpMkLst>
        </pc:grpChg>
        <pc:grpChg chg="add">
          <ac:chgData name="Maria Czepiel" userId="dac27b521551ce5e" providerId="LiveId" clId="{64D3DF07-32EB-42B6-861F-E84E602ADBB2}" dt="2022-05-09T11:31:08.577" v="1444" actId="26606"/>
          <ac:grpSpMkLst>
            <pc:docMk/>
            <pc:sldMk cId="1494325869" sldId="262"/>
            <ac:grpSpMk id="3087" creationId="{520234FB-542E-4550-9C2F-1B56FD41A1CA}"/>
          </ac:grpSpMkLst>
        </pc:grpChg>
        <pc:picChg chg="add del mod">
          <ac:chgData name="Maria Czepiel" userId="dac27b521551ce5e" providerId="LiveId" clId="{64D3DF07-32EB-42B6-861F-E84E602ADBB2}" dt="2022-05-09T11:30:27.232" v="1438"/>
          <ac:picMkLst>
            <pc:docMk/>
            <pc:sldMk cId="1494325869" sldId="262"/>
            <ac:picMk id="3" creationId="{FD8EEA17-1663-DC8B-7B6E-E8F0F1D32587}"/>
          </ac:picMkLst>
        </pc:picChg>
        <pc:picChg chg="add mod">
          <ac:chgData name="Maria Czepiel" userId="dac27b521551ce5e" providerId="LiveId" clId="{64D3DF07-32EB-42B6-861F-E84E602ADBB2}" dt="2022-05-09T11:31:08.577" v="1444" actId="26606"/>
          <ac:picMkLst>
            <pc:docMk/>
            <pc:sldMk cId="1494325869" sldId="262"/>
            <ac:picMk id="4" creationId="{243DC86C-F4E6-2EF9-3E55-833C9187BF58}"/>
          </ac:picMkLst>
        </pc:picChg>
        <pc:picChg chg="add del mod">
          <ac:chgData name="Maria Czepiel" userId="dac27b521551ce5e" providerId="LiveId" clId="{64D3DF07-32EB-42B6-861F-E84E602ADBB2}" dt="2022-05-09T11:31:01.816" v="1440" actId="478"/>
          <ac:picMkLst>
            <pc:docMk/>
            <pc:sldMk cId="1494325869" sldId="262"/>
            <ac:picMk id="3074" creationId="{7F0C5521-F3DF-ED76-D4A9-4266803C57CD}"/>
          </ac:picMkLst>
        </pc:picChg>
      </pc:sldChg>
      <pc:sldChg chg="addSp delSp modSp new mod setBg">
        <pc:chgData name="Maria Czepiel" userId="dac27b521551ce5e" providerId="LiveId" clId="{64D3DF07-32EB-42B6-861F-E84E602ADBB2}" dt="2022-05-09T14:15:49.611" v="1733" actId="14100"/>
        <pc:sldMkLst>
          <pc:docMk/>
          <pc:sldMk cId="684954372" sldId="263"/>
        </pc:sldMkLst>
        <pc:spChg chg="add del">
          <ac:chgData name="Maria Czepiel" userId="dac27b521551ce5e" providerId="LiveId" clId="{64D3DF07-32EB-42B6-861F-E84E602ADBB2}" dt="2022-05-06T17:59:55.007" v="676" actId="22"/>
          <ac:spMkLst>
            <pc:docMk/>
            <pc:sldMk cId="684954372" sldId="263"/>
            <ac:spMk id="3" creationId="{5E623474-EA09-6D14-003E-545FE7DFC698}"/>
          </ac:spMkLst>
        </pc:spChg>
        <pc:spChg chg="add mod">
          <ac:chgData name="Maria Czepiel" userId="dac27b521551ce5e" providerId="LiveId" clId="{64D3DF07-32EB-42B6-861F-E84E602ADBB2}" dt="2022-05-09T14:15:46.191" v="1732" actId="20577"/>
          <ac:spMkLst>
            <pc:docMk/>
            <pc:sldMk cId="684954372" sldId="263"/>
            <ac:spMk id="4" creationId="{7CA58EBC-A268-D70D-0FC5-C285B2527EB8}"/>
          </ac:spMkLst>
        </pc:spChg>
        <pc:spChg chg="add del">
          <ac:chgData name="Maria Czepiel" userId="dac27b521551ce5e" providerId="LiveId" clId="{64D3DF07-32EB-42B6-861F-E84E602ADBB2}" dt="2022-05-09T11:31:44.838" v="1452" actId="26606"/>
          <ac:spMkLst>
            <pc:docMk/>
            <pc:sldMk cId="684954372" sldId="263"/>
            <ac:spMk id="37" creationId="{DE91395A-2D18-4AF6-A0AC-AAA7189FED11}"/>
          </ac:spMkLst>
        </pc:spChg>
        <pc:spChg chg="add del">
          <ac:chgData name="Maria Czepiel" userId="dac27b521551ce5e" providerId="LiveId" clId="{64D3DF07-32EB-42B6-861F-E84E602ADBB2}" dt="2022-05-09T11:31:44.838" v="1452" actId="26606"/>
          <ac:spMkLst>
            <pc:docMk/>
            <pc:sldMk cId="684954372" sldId="263"/>
            <ac:spMk id="39" creationId="{7BD08880-457D-4C62-A3B5-6A9B0878C7E9}"/>
          </ac:spMkLst>
        </pc:spChg>
        <pc:spChg chg="add del">
          <ac:chgData name="Maria Czepiel" userId="dac27b521551ce5e" providerId="LiveId" clId="{64D3DF07-32EB-42B6-861F-E84E602ADBB2}" dt="2022-05-09T11:31:44.838" v="1452" actId="26606"/>
          <ac:spMkLst>
            <pc:docMk/>
            <pc:sldMk cId="684954372" sldId="263"/>
            <ac:spMk id="41" creationId="{6D356F1A-690D-401E-8CF3-E4686CDFEC30}"/>
          </ac:spMkLst>
        </pc:spChg>
        <pc:spChg chg="add del mod">
          <ac:chgData name="Maria Czepiel" userId="dac27b521551ce5e" providerId="LiveId" clId="{64D3DF07-32EB-42B6-861F-E84E602ADBB2}" dt="2022-05-09T11:32:41.162" v="1486"/>
          <ac:spMkLst>
            <pc:docMk/>
            <pc:sldMk cId="684954372" sldId="263"/>
            <ac:spMk id="70" creationId="{34B05FDF-209D-9C83-F825-FF5FDA1C4CFA}"/>
          </ac:spMkLst>
        </pc:spChg>
        <pc:spChg chg="add del">
          <ac:chgData name="Maria Czepiel" userId="dac27b521551ce5e" providerId="LiveId" clId="{64D3DF07-32EB-42B6-861F-E84E602ADBB2}" dt="2022-05-09T11:31:44.838" v="1452" actId="26606"/>
          <ac:spMkLst>
            <pc:docMk/>
            <pc:sldMk cId="684954372" sldId="263"/>
            <ac:spMk id="71" creationId="{8841A10E-0F0E-4596-8888-870D709254A7}"/>
          </ac:spMkLst>
        </pc:spChg>
        <pc:spChg chg="add del">
          <ac:chgData name="Maria Czepiel" userId="dac27b521551ce5e" providerId="LiveId" clId="{64D3DF07-32EB-42B6-861F-E84E602ADBB2}" dt="2022-05-09T11:31:44.838" v="1452" actId="26606"/>
          <ac:spMkLst>
            <pc:docMk/>
            <pc:sldMk cId="684954372" sldId="263"/>
            <ac:spMk id="73" creationId="{29B1E55C-E51F-4093-A2A8-137C3E9014D7}"/>
          </ac:spMkLst>
        </pc:spChg>
        <pc:grpChg chg="add del">
          <ac:chgData name="Maria Czepiel" userId="dac27b521551ce5e" providerId="LiveId" clId="{64D3DF07-32EB-42B6-861F-E84E602ADBB2}" dt="2022-05-09T11:31:44.838" v="1452" actId="26606"/>
          <ac:grpSpMkLst>
            <pc:docMk/>
            <pc:sldMk cId="684954372" sldId="263"/>
            <ac:grpSpMk id="9" creationId="{7398C59F-5A18-487B-91D6-B955AACF2E50}"/>
          </ac:grpSpMkLst>
        </pc:grpChg>
        <pc:grpChg chg="add del">
          <ac:chgData name="Maria Czepiel" userId="dac27b521551ce5e" providerId="LiveId" clId="{64D3DF07-32EB-42B6-861F-E84E602ADBB2}" dt="2022-05-09T11:31:44.838" v="1452" actId="26606"/>
          <ac:grpSpMkLst>
            <pc:docMk/>
            <pc:sldMk cId="684954372" sldId="263"/>
            <ac:grpSpMk id="23" creationId="{520234FB-542E-4550-9C2F-1B56FD41A1CA}"/>
          </ac:grpSpMkLst>
        </pc:grpChg>
        <pc:grpChg chg="add del">
          <ac:chgData name="Maria Czepiel" userId="dac27b521551ce5e" providerId="LiveId" clId="{64D3DF07-32EB-42B6-861F-E84E602ADBB2}" dt="2022-05-09T11:31:44.838" v="1452" actId="26606"/>
          <ac:grpSpMkLst>
            <pc:docMk/>
            <pc:sldMk cId="684954372" sldId="263"/>
            <ac:grpSpMk id="43" creationId="{F398A7BA-9279-4363-9D59-238782AB6BB5}"/>
          </ac:grpSpMkLst>
        </pc:grpChg>
        <pc:grpChg chg="add del">
          <ac:chgData name="Maria Czepiel" userId="dac27b521551ce5e" providerId="LiveId" clId="{64D3DF07-32EB-42B6-861F-E84E602ADBB2}" dt="2022-05-09T11:31:44.838" v="1452" actId="26606"/>
          <ac:grpSpMkLst>
            <pc:docMk/>
            <pc:sldMk cId="684954372" sldId="263"/>
            <ac:grpSpMk id="57" creationId="{3B88DAD3-AF6F-4D6C-8512-7239A69A40DD}"/>
          </ac:grpSpMkLst>
        </pc:grpChg>
        <pc:picChg chg="add del mod">
          <ac:chgData name="Maria Czepiel" userId="dac27b521551ce5e" providerId="LiveId" clId="{64D3DF07-32EB-42B6-861F-E84E602ADBB2}" dt="2022-05-09T11:31:45.376" v="1453"/>
          <ac:picMkLst>
            <pc:docMk/>
            <pc:sldMk cId="684954372" sldId="263"/>
            <ac:picMk id="3" creationId="{ECD6333C-45E7-0CB9-0FCA-ED58D0EF18D5}"/>
          </ac:picMkLst>
        </pc:picChg>
        <pc:picChg chg="add mod modCrop">
          <ac:chgData name="Maria Czepiel" userId="dac27b521551ce5e" providerId="LiveId" clId="{64D3DF07-32EB-42B6-861F-E84E602ADBB2}" dt="2022-05-09T14:02:46.682" v="1667" actId="1076"/>
          <ac:picMkLst>
            <pc:docMk/>
            <pc:sldMk cId="684954372" sldId="263"/>
            <ac:picMk id="5" creationId="{CA3E995B-8E4A-783E-DD6D-C0D58BFFDC85}"/>
          </ac:picMkLst>
        </pc:picChg>
        <pc:picChg chg="add mod modCrop">
          <ac:chgData name="Maria Czepiel" userId="dac27b521551ce5e" providerId="LiveId" clId="{64D3DF07-32EB-42B6-861F-E84E602ADBB2}" dt="2022-05-09T14:02:43.776" v="1666" actId="1076"/>
          <ac:picMkLst>
            <pc:docMk/>
            <pc:sldMk cId="684954372" sldId="263"/>
            <ac:picMk id="7" creationId="{37D519A7-5382-6C6E-C1A7-97780B1117F8}"/>
          </ac:picMkLst>
        </pc:picChg>
        <pc:picChg chg="add del mod">
          <ac:chgData name="Maria Czepiel" userId="dac27b521551ce5e" providerId="LiveId" clId="{64D3DF07-32EB-42B6-861F-E84E602ADBB2}" dt="2022-05-09T14:15:26.010" v="1718"/>
          <ac:picMkLst>
            <pc:docMk/>
            <pc:sldMk cId="684954372" sldId="263"/>
            <ac:picMk id="4098" creationId="{87CFE4A6-976F-A453-10B2-54ED335AA7B4}"/>
          </ac:picMkLst>
        </pc:picChg>
        <pc:picChg chg="add mod">
          <ac:chgData name="Maria Czepiel" userId="dac27b521551ce5e" providerId="LiveId" clId="{64D3DF07-32EB-42B6-861F-E84E602ADBB2}" dt="2022-05-09T14:15:49.611" v="1733" actId="14100"/>
          <ac:picMkLst>
            <pc:docMk/>
            <pc:sldMk cId="684954372" sldId="263"/>
            <ac:picMk id="4100" creationId="{0476A720-A744-0983-E764-78BC29239BC0}"/>
          </ac:picMkLst>
        </pc:picChg>
      </pc:sldChg>
      <pc:sldChg chg="delSp modSp new mod">
        <pc:chgData name="Maria Czepiel" userId="dac27b521551ce5e" providerId="LiveId" clId="{64D3DF07-32EB-42B6-861F-E84E602ADBB2}" dt="2022-05-09T11:02:07.216" v="1394"/>
        <pc:sldMkLst>
          <pc:docMk/>
          <pc:sldMk cId="2761852970" sldId="264"/>
        </pc:sldMkLst>
        <pc:spChg chg="del">
          <ac:chgData name="Maria Czepiel" userId="dac27b521551ce5e" providerId="LiveId" clId="{64D3DF07-32EB-42B6-861F-E84E602ADBB2}" dt="2022-05-09T10:53:30.256" v="1111" actId="478"/>
          <ac:spMkLst>
            <pc:docMk/>
            <pc:sldMk cId="2761852970" sldId="264"/>
            <ac:spMk id="2" creationId="{AA050B5D-E707-6243-D0C0-6A0EEE5E1929}"/>
          </ac:spMkLst>
        </pc:spChg>
        <pc:spChg chg="mod">
          <ac:chgData name="Maria Czepiel" userId="dac27b521551ce5e" providerId="LiveId" clId="{64D3DF07-32EB-42B6-861F-E84E602ADBB2}" dt="2022-05-09T11:02:07.216" v="1394"/>
          <ac:spMkLst>
            <pc:docMk/>
            <pc:sldMk cId="2761852970" sldId="264"/>
            <ac:spMk id="3" creationId="{79966D98-3874-3386-E538-77A67895AB0B}"/>
          </ac:spMkLst>
        </pc:spChg>
      </pc:sldChg>
      <pc:sldChg chg="addSp modSp new mod">
        <pc:chgData name="Maria Czepiel" userId="dac27b521551ce5e" providerId="LiveId" clId="{64D3DF07-32EB-42B6-861F-E84E602ADBB2}" dt="2022-05-09T11:03:48.403" v="1422" actId="20577"/>
        <pc:sldMkLst>
          <pc:docMk/>
          <pc:sldMk cId="447966869" sldId="265"/>
        </pc:sldMkLst>
        <pc:spChg chg="add mod">
          <ac:chgData name="Maria Czepiel" userId="dac27b521551ce5e" providerId="LiveId" clId="{64D3DF07-32EB-42B6-861F-E84E602ADBB2}" dt="2022-05-09T11:03:48.403" v="1422" actId="20577"/>
          <ac:spMkLst>
            <pc:docMk/>
            <pc:sldMk cId="447966869" sldId="265"/>
            <ac:spMk id="2" creationId="{4FEF2D81-51E6-BCFB-381D-58997ECC0BBD}"/>
          </ac:spMkLst>
        </pc:spChg>
      </pc:sldChg>
      <pc:sldChg chg="addSp modSp new mod">
        <pc:chgData name="Maria Czepiel" userId="dac27b521551ce5e" providerId="LiveId" clId="{64D3DF07-32EB-42B6-861F-E84E602ADBB2}" dt="2022-05-09T11:33:07.622" v="1493" actId="5793"/>
        <pc:sldMkLst>
          <pc:docMk/>
          <pc:sldMk cId="1500021657" sldId="266"/>
        </pc:sldMkLst>
        <pc:spChg chg="add mod">
          <ac:chgData name="Maria Czepiel" userId="dac27b521551ce5e" providerId="LiveId" clId="{64D3DF07-32EB-42B6-861F-E84E602ADBB2}" dt="2022-05-09T11:33:07.622" v="1493" actId="5793"/>
          <ac:spMkLst>
            <pc:docMk/>
            <pc:sldMk cId="1500021657" sldId="266"/>
            <ac:spMk id="2" creationId="{F51A284F-398D-C2AA-A2F8-2D21974D7AB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22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1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67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68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51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5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40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85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347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0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5944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735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092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47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543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4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78F22-DDFF-4351-85BC-DE5A7E91A71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5EDC027-9FF7-4377-B4BC-8EE4577D4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1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D356F1A-690D-401E-8CF3-E4686CDFE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98A7BA-9279-4363-9D59-238782AB6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57608" y="228600"/>
            <a:ext cx="2851523" cy="6638625"/>
            <a:chOff x="2487613" y="285750"/>
            <a:chExt cx="2428875" cy="5654676"/>
          </a:xfrm>
        </p:grpSpPr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8ACCBEEF-7085-4833-8335-E4613C0A1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B39C0EC5-6C91-409A-AB3F-D66AF23E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4D4A9340-30CF-474C-AC93-3E9048DFE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C2D90565-D660-46B2-B574-5A6E37C8B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4ADDF1F8-3D32-49F9-8A53-B01C2D92C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DD712377-DF82-454C-8AF4-CA681129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694E1871-CC0E-4704-902D-A324F58E4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6CEE1CA2-8DDF-468B-B5E5-B584B84BD6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id="{AAA4172B-3921-482A-ABEF-E70C9242A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id="{6D277B64-E367-442D-B59F-993A45856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B4BA4199-8677-44FF-BD30-63130A0F5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22">
              <a:extLst>
                <a:ext uri="{FF2B5EF4-FFF2-40B4-BE49-F238E27FC236}">
                  <a16:creationId xmlns:a16="http://schemas.microsoft.com/office/drawing/2014/main" id="{A890CEB5-09DD-4185-9405-A39BA6405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B88DAD3-AF6F-4D6C-8512-7239A69A4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84823" y="-786"/>
            <a:ext cx="2356675" cy="6854040"/>
            <a:chOff x="6627813" y="194833"/>
            <a:chExt cx="1952625" cy="5678918"/>
          </a:xfrm>
        </p:grpSpPr>
        <p:sp>
          <p:nvSpPr>
            <p:cNvPr id="88" name="Freeform 27">
              <a:extLst>
                <a:ext uri="{FF2B5EF4-FFF2-40B4-BE49-F238E27FC236}">
                  <a16:creationId xmlns:a16="http://schemas.microsoft.com/office/drawing/2014/main" id="{1BA39A29-3A4E-4822-A540-9AD6ACCB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28">
              <a:extLst>
                <a:ext uri="{FF2B5EF4-FFF2-40B4-BE49-F238E27FC236}">
                  <a16:creationId xmlns:a16="http://schemas.microsoft.com/office/drawing/2014/main" id="{B2ACACE6-15B3-4FAF-AA08-E1006B3FD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29">
              <a:extLst>
                <a:ext uri="{FF2B5EF4-FFF2-40B4-BE49-F238E27FC236}">
                  <a16:creationId xmlns:a16="http://schemas.microsoft.com/office/drawing/2014/main" id="{1F9A4D9A-69F4-4FEC-B0DE-DD76F476E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0">
              <a:extLst>
                <a:ext uri="{FF2B5EF4-FFF2-40B4-BE49-F238E27FC236}">
                  <a16:creationId xmlns:a16="http://schemas.microsoft.com/office/drawing/2014/main" id="{E92DC9B5-F16D-4C41-824C-822DE7AA00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1">
              <a:extLst>
                <a:ext uri="{FF2B5EF4-FFF2-40B4-BE49-F238E27FC236}">
                  <a16:creationId xmlns:a16="http://schemas.microsoft.com/office/drawing/2014/main" id="{E737D559-8865-4000-A777-792FF6754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2">
              <a:extLst>
                <a:ext uri="{FF2B5EF4-FFF2-40B4-BE49-F238E27FC236}">
                  <a16:creationId xmlns:a16="http://schemas.microsoft.com/office/drawing/2014/main" id="{B1C2147A-442E-40A4-8A97-FF053B9D2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3">
              <a:extLst>
                <a:ext uri="{FF2B5EF4-FFF2-40B4-BE49-F238E27FC236}">
                  <a16:creationId xmlns:a16="http://schemas.microsoft.com/office/drawing/2014/main" id="{B138F17C-6D47-4F1B-BE44-4A47FBCFF3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4">
              <a:extLst>
                <a:ext uri="{FF2B5EF4-FFF2-40B4-BE49-F238E27FC236}">
                  <a16:creationId xmlns:a16="http://schemas.microsoft.com/office/drawing/2014/main" id="{1BCD5498-C801-426F-9CDD-B84178E72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5">
              <a:extLst>
                <a:ext uri="{FF2B5EF4-FFF2-40B4-BE49-F238E27FC236}">
                  <a16:creationId xmlns:a16="http://schemas.microsoft.com/office/drawing/2014/main" id="{6DB0639C-39E0-4218-B7D1-0408D870F4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6">
              <a:extLst>
                <a:ext uri="{FF2B5EF4-FFF2-40B4-BE49-F238E27FC236}">
                  <a16:creationId xmlns:a16="http://schemas.microsoft.com/office/drawing/2014/main" id="{72715634-CCEA-4B5D-94D7-E2C090EA1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7">
              <a:extLst>
                <a:ext uri="{FF2B5EF4-FFF2-40B4-BE49-F238E27FC236}">
                  <a16:creationId xmlns:a16="http://schemas.microsoft.com/office/drawing/2014/main" id="{6BE08C78-1349-4408-8CE2-ED20F3244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38">
              <a:extLst>
                <a:ext uri="{FF2B5EF4-FFF2-40B4-BE49-F238E27FC236}">
                  <a16:creationId xmlns:a16="http://schemas.microsoft.com/office/drawing/2014/main" id="{642D5BF8-EF6C-43FC-947B-698688211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6B4C68-A126-E3F8-0E72-48F63F229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5066" y="2514600"/>
            <a:ext cx="5681134" cy="22627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100" dirty="0"/>
              <a:t>From </a:t>
            </a:r>
            <a:r>
              <a:rPr lang="en-GB" sz="3100" i="1" dirty="0"/>
              <a:t>curiosa </a:t>
            </a:r>
            <a:r>
              <a:rPr lang="en-GB" sz="3100" dirty="0"/>
              <a:t>to criticism:</a:t>
            </a:r>
            <a:br>
              <a:rPr lang="en-GB" sz="3100" dirty="0"/>
            </a:br>
            <a:r>
              <a:rPr lang="en-GB" sz="2400" dirty="0"/>
              <a:t>Benito Arias Montano and Encyclopaedism in Sixteenth-Century Biblical Commentary</a:t>
            </a:r>
            <a:endParaRPr lang="en-GB" sz="3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59B5C6-D9C9-794F-F5DF-5D6D7B997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5066" y="4777379"/>
            <a:ext cx="5681134" cy="1126283"/>
          </a:xfrm>
        </p:spPr>
        <p:txBody>
          <a:bodyPr>
            <a:normAutofit/>
          </a:bodyPr>
          <a:lstStyle/>
          <a:p>
            <a:r>
              <a:rPr lang="en-GB" dirty="0"/>
              <a:t>Maria Czepiel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841A10E-0F0E-4596-8888-870D709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57599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" name="Freeform 33">
            <a:extLst>
              <a:ext uri="{FF2B5EF4-FFF2-40B4-BE49-F238E27FC236}">
                <a16:creationId xmlns:a16="http://schemas.microsoft.com/office/drawing/2014/main" id="{29B1E55C-E51F-4093-A2A8-137C3E901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657599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43AC3F-8340-50EB-6D80-08B18F0F6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0" r="18486" b="-1"/>
          <a:stretch/>
        </p:blipFill>
        <p:spPr bwMode="auto">
          <a:xfrm>
            <a:off x="-2650" y="10"/>
            <a:ext cx="36810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25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66D98-3874-3386-E538-77A67895A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32" y="825305"/>
            <a:ext cx="8915400" cy="3777622"/>
          </a:xfrm>
        </p:spPr>
        <p:txBody>
          <a:bodyPr>
            <a:normAutofit/>
          </a:bodyPr>
          <a:lstStyle/>
          <a:p>
            <a:r>
              <a:rPr lang="en-GB" sz="2800" dirty="0"/>
              <a:t>Encyclopaedism in late 16</a:t>
            </a:r>
            <a:r>
              <a:rPr lang="en-GB" sz="2800" baseline="30000" dirty="0"/>
              <a:t>th</a:t>
            </a:r>
            <a:r>
              <a:rPr lang="en-GB" sz="2800" dirty="0"/>
              <a:t>/ early 17</a:t>
            </a:r>
            <a:r>
              <a:rPr lang="en-GB" sz="2800" baseline="30000" dirty="0"/>
              <a:t>th</a:t>
            </a:r>
            <a:r>
              <a:rPr lang="en-GB" sz="2800" dirty="0"/>
              <a:t> century Europe</a:t>
            </a:r>
          </a:p>
          <a:p>
            <a:endParaRPr lang="en-GB" sz="2800" dirty="0"/>
          </a:p>
          <a:p>
            <a:r>
              <a:rPr lang="en-GB" sz="2800" dirty="0"/>
              <a:t>Encyclopaedism in late 16</a:t>
            </a:r>
            <a:r>
              <a:rPr lang="en-GB" sz="2800" baseline="30000" dirty="0"/>
              <a:t>th</a:t>
            </a:r>
            <a:r>
              <a:rPr lang="en-GB" sz="2800" dirty="0"/>
              <a:t> century Spain</a:t>
            </a:r>
          </a:p>
          <a:p>
            <a:endParaRPr lang="en-GB" sz="2800" dirty="0"/>
          </a:p>
          <a:p>
            <a:r>
              <a:rPr lang="en-GB" sz="2800" dirty="0"/>
              <a:t>Benito Arias Montano and the treatises of the Antwerp Polyglot</a:t>
            </a:r>
          </a:p>
        </p:txBody>
      </p:sp>
    </p:spTree>
    <p:extLst>
      <p:ext uri="{BB962C8B-B14F-4D97-AF65-F5344CB8AC3E}">
        <p14:creationId xmlns:p14="http://schemas.microsoft.com/office/powerpoint/2010/main" val="276185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9162F2-1895-F2BB-CC47-0944DD97F4CD}"/>
              </a:ext>
            </a:extLst>
          </p:cNvPr>
          <p:cNvSpPr txBox="1"/>
          <p:nvPr/>
        </p:nvSpPr>
        <p:spPr>
          <a:xfrm>
            <a:off x="1770286" y="752113"/>
            <a:ext cx="91307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Biblical Humanism in the 16</a:t>
            </a:r>
            <a:r>
              <a:rPr lang="en-GB" sz="2000" b="1" baseline="30000" dirty="0"/>
              <a:t>th</a:t>
            </a:r>
            <a:r>
              <a:rPr lang="en-GB" sz="2000" b="1" dirty="0"/>
              <a:t> century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End of 15</a:t>
            </a:r>
            <a:r>
              <a:rPr lang="en-GB" sz="2000" baseline="30000" dirty="0"/>
              <a:t>th</a:t>
            </a:r>
            <a:r>
              <a:rPr lang="en-GB" sz="2000" dirty="0"/>
              <a:t>, beginning of 16</a:t>
            </a:r>
            <a:r>
              <a:rPr lang="en-GB" sz="2000" baseline="30000" dirty="0"/>
              <a:t>th</a:t>
            </a:r>
            <a:r>
              <a:rPr lang="en-GB" sz="2000" dirty="0"/>
              <a:t> centuries. Philology: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111973-950F-4F0F-F1FF-1E518FD1C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20" y="2383329"/>
            <a:ext cx="2362419" cy="29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6D30E8-D857-4327-71B2-EFC6A9FB804E}"/>
              </a:ext>
            </a:extLst>
          </p:cNvPr>
          <p:cNvSpPr txBox="1"/>
          <p:nvPr/>
        </p:nvSpPr>
        <p:spPr>
          <a:xfrm>
            <a:off x="1589650" y="5736555"/>
            <a:ext cx="310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Lorenzo Valla (1407-1457)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4284CA1-857D-7726-0454-0972DF57A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8" y="2383330"/>
            <a:ext cx="2362420" cy="29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5CE3F5-D99B-0EFF-2F8E-BF70A316C15F}"/>
              </a:ext>
            </a:extLst>
          </p:cNvPr>
          <p:cNvSpPr txBox="1"/>
          <p:nvPr/>
        </p:nvSpPr>
        <p:spPr>
          <a:xfrm>
            <a:off x="6335660" y="5717588"/>
            <a:ext cx="3936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Desiderius Erasmus (1466-1536)</a:t>
            </a:r>
          </a:p>
        </p:txBody>
      </p:sp>
    </p:spTree>
    <p:extLst>
      <p:ext uri="{BB962C8B-B14F-4D97-AF65-F5344CB8AC3E}">
        <p14:creationId xmlns:p14="http://schemas.microsoft.com/office/powerpoint/2010/main" val="2768099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C26CF-56E6-9B78-2ADF-38EC1CFE0A17}"/>
              </a:ext>
            </a:extLst>
          </p:cNvPr>
          <p:cNvSpPr txBox="1"/>
          <p:nvPr/>
        </p:nvSpPr>
        <p:spPr>
          <a:xfrm>
            <a:off x="1770286" y="752113"/>
            <a:ext cx="91307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Biblical Humanism in the 16</a:t>
            </a:r>
            <a:r>
              <a:rPr lang="en-GB" sz="2000" b="1" baseline="30000" dirty="0"/>
              <a:t>th</a:t>
            </a:r>
            <a:r>
              <a:rPr lang="en-GB" sz="2000" b="1" dirty="0"/>
              <a:t> century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End of 16</a:t>
            </a:r>
            <a:r>
              <a:rPr lang="en-GB" sz="2000" baseline="30000" dirty="0"/>
              <a:t>th</a:t>
            </a:r>
            <a:r>
              <a:rPr lang="en-GB" sz="2000" dirty="0"/>
              <a:t>, beginning of 17</a:t>
            </a:r>
            <a:r>
              <a:rPr lang="en-GB" sz="2000" baseline="30000" dirty="0"/>
              <a:t>th</a:t>
            </a:r>
            <a:r>
              <a:rPr lang="en-GB" sz="2000" dirty="0"/>
              <a:t> centuries.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Encyclopaedism: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60D6FC3-4FDE-4B21-173C-C0301509E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31"/>
          <a:stretch/>
        </p:blipFill>
        <p:spPr bwMode="auto">
          <a:xfrm>
            <a:off x="8284867" y="270170"/>
            <a:ext cx="2247482" cy="226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C8A709-C971-222A-F760-AE79B8E2216C}"/>
              </a:ext>
            </a:extLst>
          </p:cNvPr>
          <p:cNvSpPr txBox="1"/>
          <p:nvPr/>
        </p:nvSpPr>
        <p:spPr>
          <a:xfrm>
            <a:off x="7572779" y="2603923"/>
            <a:ext cx="4263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Joseph Justus Scaliger (1540-1609)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A9943D81-27BA-2EE3-D1E7-670C9A723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774" y="3047515"/>
            <a:ext cx="2119772" cy="252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E3781E-AB00-DA2D-BA88-4D6E0CD9A37E}"/>
              </a:ext>
            </a:extLst>
          </p:cNvPr>
          <p:cNvSpPr txBox="1"/>
          <p:nvPr/>
        </p:nvSpPr>
        <p:spPr>
          <a:xfrm>
            <a:off x="5075089" y="5767333"/>
            <a:ext cx="2943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Hugo Grotius (1583-1645)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239D322A-CBE2-84C7-6C0E-F1FE85B7E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913" y="3014172"/>
            <a:ext cx="2119772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2F8D87-28B2-C1EA-8773-F7E0F0D72A20}"/>
              </a:ext>
            </a:extLst>
          </p:cNvPr>
          <p:cNvSpPr txBox="1"/>
          <p:nvPr/>
        </p:nvSpPr>
        <p:spPr>
          <a:xfrm>
            <a:off x="8795992" y="5767333"/>
            <a:ext cx="2943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John Selden (1584-1654)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251D83A8-5355-9C1D-E4C3-97E5CDDAA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4"/>
          <a:stretch/>
        </p:blipFill>
        <p:spPr bwMode="auto">
          <a:xfrm>
            <a:off x="1233604" y="3047515"/>
            <a:ext cx="209550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CA1E68-C8F4-C2F3-2487-367AB86EEB13}"/>
              </a:ext>
            </a:extLst>
          </p:cNvPr>
          <p:cNvSpPr txBox="1"/>
          <p:nvPr/>
        </p:nvSpPr>
        <p:spPr>
          <a:xfrm>
            <a:off x="962467" y="5767842"/>
            <a:ext cx="3335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Isaac Casaubon (1559-1614)</a:t>
            </a:r>
          </a:p>
        </p:txBody>
      </p:sp>
    </p:spTree>
    <p:extLst>
      <p:ext uri="{BB962C8B-B14F-4D97-AF65-F5344CB8AC3E}">
        <p14:creationId xmlns:p14="http://schemas.microsoft.com/office/powerpoint/2010/main" val="343458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15046D-9AAD-9B5B-0DA3-D3EDCDE0D4A9}"/>
              </a:ext>
            </a:extLst>
          </p:cNvPr>
          <p:cNvSpPr txBox="1"/>
          <p:nvPr/>
        </p:nvSpPr>
        <p:spPr>
          <a:xfrm>
            <a:off x="1728083" y="780249"/>
            <a:ext cx="91307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Biblical encyclopaedism and its connection to the commentary genre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i="1" dirty="0"/>
              <a:t>curiosa</a:t>
            </a:r>
            <a:r>
              <a:rPr lang="en-GB" sz="2000" dirty="0"/>
              <a:t> and secular learning develop into treatises in their own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Did Adam and Eve have navels?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What season was it when the earth was created?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What fruit did they eat?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34681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C2F088-A6D7-2256-A83E-6B6889B18205}"/>
              </a:ext>
            </a:extLst>
          </p:cNvPr>
          <p:cNvSpPr txBox="1"/>
          <p:nvPr/>
        </p:nvSpPr>
        <p:spPr>
          <a:xfrm>
            <a:off x="1770286" y="794316"/>
            <a:ext cx="91307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Disciplines of Biblical Encyclopaedism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‘Mosaic physics’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Dissatisfaction with Aristotelian natural philosophy leads to ‘pia philosophia’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Relationship to commentary tradition (especially hexameral)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Biblical antiquarianism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i="1" dirty="0" err="1"/>
              <a:t>Antiquitates</a:t>
            </a:r>
            <a:r>
              <a:rPr lang="en-GB" sz="2000" i="1" dirty="0"/>
              <a:t>: </a:t>
            </a:r>
            <a:r>
              <a:rPr lang="en-GB" sz="2000" dirty="0"/>
              <a:t>15</a:t>
            </a:r>
            <a:r>
              <a:rPr lang="en-GB" sz="2000" baseline="30000" dirty="0"/>
              <a:t>th</a:t>
            </a:r>
            <a:r>
              <a:rPr lang="en-GB" sz="2000" dirty="0"/>
              <a:t> and 16</a:t>
            </a:r>
            <a:r>
              <a:rPr lang="en-GB" sz="2000" baseline="30000" dirty="0"/>
              <a:t>th</a:t>
            </a:r>
            <a:r>
              <a:rPr lang="en-GB" sz="2000" dirty="0"/>
              <a:t> centuries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Biblical antiquarianism: from the 1580s?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4125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FEF2D81-51E6-BCFB-381D-58997ECC0BBD}"/>
              </a:ext>
            </a:extLst>
          </p:cNvPr>
          <p:cNvSpPr txBox="1">
            <a:spLocks/>
          </p:cNvSpPr>
          <p:nvPr/>
        </p:nvSpPr>
        <p:spPr>
          <a:xfrm>
            <a:off x="2406332" y="825305"/>
            <a:ext cx="8915400" cy="37776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Encyclopaedism in late 16</a:t>
            </a:r>
            <a:r>
              <a:rPr lang="en-GB" sz="2800" baseline="30000" dirty="0"/>
              <a:t>th</a:t>
            </a:r>
            <a:r>
              <a:rPr lang="en-GB" sz="2800" dirty="0"/>
              <a:t>/ early 17</a:t>
            </a:r>
            <a:r>
              <a:rPr lang="en-GB" sz="2800" baseline="30000" dirty="0"/>
              <a:t>th</a:t>
            </a:r>
            <a:r>
              <a:rPr lang="en-GB" sz="2800" dirty="0"/>
              <a:t> century Europe</a:t>
            </a:r>
          </a:p>
          <a:p>
            <a:endParaRPr lang="en-GB" sz="2800" dirty="0"/>
          </a:p>
          <a:p>
            <a:r>
              <a:rPr lang="en-GB" sz="2800" b="1" dirty="0"/>
              <a:t>Encyclopaedism in 16</a:t>
            </a:r>
            <a:r>
              <a:rPr lang="en-GB" sz="2800" b="1" baseline="30000" dirty="0"/>
              <a:t>th</a:t>
            </a:r>
            <a:r>
              <a:rPr lang="en-GB" sz="2800" b="1" dirty="0"/>
              <a:t> century Spain</a:t>
            </a:r>
          </a:p>
          <a:p>
            <a:endParaRPr lang="en-GB" sz="2800" dirty="0"/>
          </a:p>
          <a:p>
            <a:r>
              <a:rPr lang="en-GB" sz="2800" dirty="0"/>
              <a:t>Benito Arias Montano and the treatises of the Antwerp Polyglot</a:t>
            </a:r>
          </a:p>
        </p:txBody>
      </p:sp>
    </p:spTree>
    <p:extLst>
      <p:ext uri="{BB962C8B-B14F-4D97-AF65-F5344CB8AC3E}">
        <p14:creationId xmlns:p14="http://schemas.microsoft.com/office/powerpoint/2010/main" val="44796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7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053" name="Group 8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054" name="Rectangle 9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55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2056" name="Rectangle 102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057" name="Group 104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06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5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5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120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1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2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4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5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6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7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8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9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0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1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5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2050" name="Picture 2" descr="Antonio de Nebrija Drawing from 1791">
            <a:extLst>
              <a:ext uri="{FF2B5EF4-FFF2-40B4-BE49-F238E27FC236}">
                <a16:creationId xmlns:a16="http://schemas.microsoft.com/office/drawing/2014/main" id="{AAEF106F-B9FA-8B71-9998-7D37599FD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" r="-1" b="5106"/>
          <a:stretch/>
        </p:blipFill>
        <p:spPr bwMode="auto">
          <a:xfrm>
            <a:off x="-1555" y="1731"/>
            <a:ext cx="4671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5855D5-6B04-9781-8ACA-C6333D794E7D}"/>
              </a:ext>
            </a:extLst>
          </p:cNvPr>
          <p:cNvSpPr txBox="1"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Biblical Humanism in Spain in the 16</a:t>
            </a:r>
            <a:r>
              <a:rPr lang="en-US" b="1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 century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Complutensian Polyglot: philology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Antonio de Nebrija: burgeoning encyclopaedism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06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6" name="Group 13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4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087" name="Group 15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5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088" name="Rectangle 16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8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928279-8F6D-2801-0541-D433AD62DB36}"/>
              </a:ext>
            </a:extLst>
          </p:cNvPr>
          <p:cNvSpPr txBox="1"/>
          <p:nvPr/>
        </p:nvSpPr>
        <p:spPr>
          <a:xfrm>
            <a:off x="2589213" y="2040467"/>
            <a:ext cx="4802188" cy="3870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Biblical Humanism in Spain in the 16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century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 Salamanca Hebraists: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Luis de León, Martín Martínez de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Cantalapiedra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, Gaspar de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Grajal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Cantalapiedra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an encyclopedic manifesto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‘Tanto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administrorum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satellitio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, ac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comitatu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Theologia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nostra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stipata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ac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comitata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est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ut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vix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inveniri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possit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aliquis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, qui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dignus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hoc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nomine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censendus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sit’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Picture 6" descr="Statue of Fray Luis de Leon in Patio de Escuelas, Salamanc… | Flickr">
            <a:extLst>
              <a:ext uri="{FF2B5EF4-FFF2-40B4-BE49-F238E27FC236}">
                <a16:creationId xmlns:a16="http://schemas.microsoft.com/office/drawing/2014/main" id="{243DC86C-F4E6-2EF9-3E55-833C9187B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5" r="7708" b="-1"/>
          <a:stretch/>
        </p:blipFill>
        <p:spPr bwMode="auto">
          <a:xfrm>
            <a:off x="7736146" y="711199"/>
            <a:ext cx="3768466" cy="54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25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51A284F-398D-C2AA-A2F8-2D21974D7AB5}"/>
              </a:ext>
            </a:extLst>
          </p:cNvPr>
          <p:cNvSpPr txBox="1">
            <a:spLocks/>
          </p:cNvSpPr>
          <p:nvPr/>
        </p:nvSpPr>
        <p:spPr>
          <a:xfrm>
            <a:off x="2406332" y="825305"/>
            <a:ext cx="8915400" cy="37776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Encyclopaedism in late 16</a:t>
            </a:r>
            <a:r>
              <a:rPr lang="en-GB" sz="2800" baseline="30000" dirty="0"/>
              <a:t>th </a:t>
            </a:r>
            <a:r>
              <a:rPr lang="en-GB" sz="2800" dirty="0"/>
              <a:t>century Europe</a:t>
            </a:r>
          </a:p>
          <a:p>
            <a:endParaRPr lang="en-GB" sz="2800" dirty="0"/>
          </a:p>
          <a:p>
            <a:r>
              <a:rPr lang="en-GB" sz="2800" dirty="0"/>
              <a:t>Encyclopaedism in 16</a:t>
            </a:r>
            <a:r>
              <a:rPr lang="en-GB" sz="2800" baseline="30000" dirty="0"/>
              <a:t>th</a:t>
            </a:r>
            <a:r>
              <a:rPr lang="en-GB" sz="2800" dirty="0"/>
              <a:t> century Spain</a:t>
            </a:r>
          </a:p>
          <a:p>
            <a:endParaRPr lang="en-GB" sz="2800" dirty="0"/>
          </a:p>
          <a:p>
            <a:r>
              <a:rPr lang="en-GB" sz="2800" b="1" dirty="0"/>
              <a:t>Benito Arias Montano and the treatises of the Antwerp Polyglot</a:t>
            </a:r>
          </a:p>
        </p:txBody>
      </p:sp>
    </p:spTree>
    <p:extLst>
      <p:ext uri="{BB962C8B-B14F-4D97-AF65-F5344CB8AC3E}">
        <p14:creationId xmlns:p14="http://schemas.microsoft.com/office/powerpoint/2010/main" val="1500021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A58EBC-A268-D70D-0FC5-C285B2527EB8}"/>
              </a:ext>
            </a:extLst>
          </p:cNvPr>
          <p:cNvSpPr txBox="1"/>
          <p:nvPr/>
        </p:nvSpPr>
        <p:spPr>
          <a:xfrm>
            <a:off x="1735220" y="777800"/>
            <a:ext cx="100253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Arias Montano (ca. 1525-1598)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i="1" dirty="0"/>
              <a:t>Naturae </a:t>
            </a:r>
            <a:r>
              <a:rPr lang="en-GB" sz="2000" i="1" dirty="0" err="1"/>
              <a:t>historia</a:t>
            </a: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Antiquarian treatises of the </a:t>
            </a:r>
          </a:p>
          <a:p>
            <a:r>
              <a:rPr lang="en-GB" sz="2000" dirty="0"/>
              <a:t>    Antwerp Polyglot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3E995B-8E4A-783E-DD6D-C0D58BFFD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00" t="25629" r="40115" b="52411"/>
          <a:stretch/>
        </p:blipFill>
        <p:spPr>
          <a:xfrm>
            <a:off x="8246012" y="1125938"/>
            <a:ext cx="2729132" cy="1505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D519A7-5382-6C6E-C1A7-97780B1117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77" t="31786" r="44500" b="39292"/>
          <a:stretch/>
        </p:blipFill>
        <p:spPr>
          <a:xfrm>
            <a:off x="5884983" y="1076701"/>
            <a:ext cx="1575582" cy="1982499"/>
          </a:xfrm>
          <a:prstGeom prst="rect">
            <a:avLst/>
          </a:prstGeom>
        </p:spPr>
      </p:pic>
      <p:pic>
        <p:nvPicPr>
          <p:cNvPr id="4100" name="Picture 4" descr="Benito Arias Montano Antique World map Stretched Canvas Print / Canvas Art  for sale - paintingandframe.com">
            <a:extLst>
              <a:ext uri="{FF2B5EF4-FFF2-40B4-BE49-F238E27FC236}">
                <a16:creationId xmlns:a16="http://schemas.microsoft.com/office/drawing/2014/main" id="{0476A720-A744-0983-E764-78BC29239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983" y="3429001"/>
            <a:ext cx="5426069" cy="328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95437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594</TotalTime>
  <Words>327</Words>
  <Application>Microsoft Office PowerPoint</Application>
  <PresentationFormat>Widescreen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Wingdings</vt:lpstr>
      <vt:lpstr>Wingdings 3</vt:lpstr>
      <vt:lpstr>Wisp</vt:lpstr>
      <vt:lpstr>From curiosa to criticism: Benito Arias Montano and Encyclopaedism in Sixteenth-Century Biblical Commentary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curiosa to criticism</dc:title>
  <dc:creator>Maria Czepiel</dc:creator>
  <cp:lastModifiedBy>Maria Czepiel</cp:lastModifiedBy>
  <cp:revision>1</cp:revision>
  <dcterms:created xsi:type="dcterms:W3CDTF">2022-05-02T15:31:08Z</dcterms:created>
  <dcterms:modified xsi:type="dcterms:W3CDTF">2022-05-09T14:56:16Z</dcterms:modified>
</cp:coreProperties>
</file>